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841" r:id="rId4"/>
  </p:sldMasterIdLst>
  <p:notesMasterIdLst>
    <p:notesMasterId r:id="rId13"/>
  </p:notesMasterIdLst>
  <p:sldIdLst>
    <p:sldId id="256" r:id="rId5"/>
    <p:sldId id="274" r:id="rId6"/>
    <p:sldId id="348" r:id="rId7"/>
    <p:sldId id="319" r:id="rId8"/>
    <p:sldId id="349" r:id="rId9"/>
    <p:sldId id="264" r:id="rId10"/>
    <p:sldId id="350" r:id="rId11"/>
    <p:sldId id="347" r:id="rId12"/>
  </p:sldIdLst>
  <p:sldSz cx="9144000" cy="5143500" type="screen16x9"/>
  <p:notesSz cx="9872663" cy="6797675"/>
  <p:defaultTextStyle>
    <a:defPPr>
      <a:defRPr lang="ru-RU"/>
    </a:defPPr>
    <a:lvl1pPr algn="l" defTabSz="249366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249366" algn="l" defTabSz="249366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498732" algn="l" defTabSz="249366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748097" algn="l" defTabSz="249366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997460" algn="l" defTabSz="249366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1246826" algn="l" defTabSz="498732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1496191" algn="l" defTabSz="498732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1745556" algn="l" defTabSz="498732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1994923" algn="l" defTabSz="498732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4" userDrawn="1">
          <p15:clr>
            <a:srgbClr val="A4A3A4"/>
          </p15:clr>
        </p15:guide>
        <p15:guide id="2" orient="horz" pos="7342" userDrawn="1">
          <p15:clr>
            <a:srgbClr val="A4A3A4"/>
          </p15:clr>
        </p15:guide>
        <p15:guide id="4" pos="10126" userDrawn="1">
          <p15:clr>
            <a:srgbClr val="A4A3A4"/>
          </p15:clr>
        </p15:guide>
        <p15:guide id="5" pos="6814" userDrawn="1">
          <p15:clr>
            <a:srgbClr val="A4A3A4"/>
          </p15:clr>
        </p15:guide>
        <p15:guide id="7" pos="1455" userDrawn="1">
          <p15:clr>
            <a:srgbClr val="A4A3A4"/>
          </p15:clr>
        </p15:guide>
        <p15:guide id="10" orient="horz" pos="1097" userDrawn="1">
          <p15:clr>
            <a:srgbClr val="A4A3A4"/>
          </p15:clr>
        </p15:guide>
        <p15:guide id="11" orient="horz" pos="5926" userDrawn="1">
          <p15:clr>
            <a:srgbClr val="A4A3A4"/>
          </p15:clr>
        </p15:guide>
        <p15:guide id="12" pos="8734" userDrawn="1">
          <p15:clr>
            <a:srgbClr val="A4A3A4"/>
          </p15:clr>
        </p15:guide>
        <p15:guide id="13" pos="989" userDrawn="1">
          <p15:clr>
            <a:srgbClr val="A4A3A4"/>
          </p15:clr>
        </p15:guide>
        <p15:guide id="14" pos="4714" userDrawn="1">
          <p15:clr>
            <a:srgbClr val="A4A3A4"/>
          </p15:clr>
        </p15:guide>
        <p15:guide id="15" orient="horz" pos="567" userDrawn="1">
          <p15:clr>
            <a:srgbClr val="A4A3A4"/>
          </p15:clr>
        </p15:guide>
        <p15:guide id="16" orient="horz" pos="7287" userDrawn="1">
          <p15:clr>
            <a:srgbClr val="A4A3A4"/>
          </p15:clr>
        </p15:guide>
        <p15:guide id="17" pos="3406" userDrawn="1">
          <p15:clr>
            <a:srgbClr val="A4A3A4"/>
          </p15:clr>
        </p15:guide>
        <p15:guide id="18" pos="430" userDrawn="1">
          <p15:clr>
            <a:srgbClr val="A4A3A4"/>
          </p15:clr>
        </p15:guide>
        <p15:guide id="19" pos="6046" userDrawn="1">
          <p15:clr>
            <a:srgbClr val="A4A3A4"/>
          </p15:clr>
        </p15:guide>
        <p15:guide id="20" orient="horz" pos="1165">
          <p15:clr>
            <a:srgbClr val="A4A3A4"/>
          </p15:clr>
        </p15:guide>
        <p15:guide id="21" orient="horz" pos="4007">
          <p15:clr>
            <a:srgbClr val="A4A3A4"/>
          </p15:clr>
        </p15:guide>
        <p15:guide id="22" orient="horz" pos="599">
          <p15:clr>
            <a:srgbClr val="A4A3A4"/>
          </p15:clr>
        </p15:guide>
        <p15:guide id="23" orient="horz" pos="3234">
          <p15:clr>
            <a:srgbClr val="A4A3A4"/>
          </p15:clr>
        </p15:guide>
        <p15:guide id="24" orient="horz" pos="309">
          <p15:clr>
            <a:srgbClr val="A4A3A4"/>
          </p15:clr>
        </p15:guide>
        <p15:guide id="25" orient="horz" pos="3977">
          <p15:clr>
            <a:srgbClr val="A4A3A4"/>
          </p15:clr>
        </p15:guide>
        <p15:guide id="26" pos="5526">
          <p15:clr>
            <a:srgbClr val="A4A3A4"/>
          </p15:clr>
        </p15:guide>
        <p15:guide id="27" pos="3718">
          <p15:clr>
            <a:srgbClr val="A4A3A4"/>
          </p15:clr>
        </p15:guide>
        <p15:guide id="28" pos="794">
          <p15:clr>
            <a:srgbClr val="A4A3A4"/>
          </p15:clr>
        </p15:guide>
        <p15:guide id="29" pos="4766">
          <p15:clr>
            <a:srgbClr val="A4A3A4"/>
          </p15:clr>
        </p15:guide>
        <p15:guide id="30" pos="540">
          <p15:clr>
            <a:srgbClr val="A4A3A4"/>
          </p15:clr>
        </p15:guide>
        <p15:guide id="31" pos="2572">
          <p15:clr>
            <a:srgbClr val="A4A3A4"/>
          </p15:clr>
        </p15:guide>
        <p15:guide id="32" pos="1859">
          <p15:clr>
            <a:srgbClr val="A4A3A4"/>
          </p15:clr>
        </p15:guide>
        <p15:guide id="33" pos="235">
          <p15:clr>
            <a:srgbClr val="A4A3A4"/>
          </p15:clr>
        </p15:guide>
        <p15:guide id="34" pos="3299">
          <p15:clr>
            <a:srgbClr val="A4A3A4"/>
          </p15:clr>
        </p15:guide>
        <p15:guide id="35" orient="horz" pos="1601">
          <p15:clr>
            <a:srgbClr val="A4A3A4"/>
          </p15:clr>
        </p15:guide>
        <p15:guide id="36" orient="horz" pos="5507">
          <p15:clr>
            <a:srgbClr val="A4A3A4"/>
          </p15:clr>
        </p15:guide>
        <p15:guide id="37" orient="horz" pos="823">
          <p15:clr>
            <a:srgbClr val="A4A3A4"/>
          </p15:clr>
        </p15:guide>
        <p15:guide id="38" orient="horz" pos="4445">
          <p15:clr>
            <a:srgbClr val="A4A3A4"/>
          </p15:clr>
        </p15:guide>
        <p15:guide id="39" orient="horz" pos="425">
          <p15:clr>
            <a:srgbClr val="A4A3A4"/>
          </p15:clr>
        </p15:guide>
        <p15:guide id="40" orient="horz" pos="5465">
          <p15:clr>
            <a:srgbClr val="A4A3A4"/>
          </p15:clr>
        </p15:guide>
        <p15:guide id="41" orient="horz" pos="874">
          <p15:clr>
            <a:srgbClr val="A4A3A4"/>
          </p15:clr>
        </p15:guide>
        <p15:guide id="42" orient="horz" pos="3005">
          <p15:clr>
            <a:srgbClr val="A4A3A4"/>
          </p15:clr>
        </p15:guide>
        <p15:guide id="43" orient="horz" pos="449">
          <p15:clr>
            <a:srgbClr val="A4A3A4"/>
          </p15:clr>
        </p15:guide>
        <p15:guide id="44" orient="horz" pos="2426">
          <p15:clr>
            <a:srgbClr val="A4A3A4"/>
          </p15:clr>
        </p15:guide>
        <p15:guide id="45" orient="horz" pos="232">
          <p15:clr>
            <a:srgbClr val="A4A3A4"/>
          </p15:clr>
        </p15:guide>
        <p15:guide id="46" orient="horz" pos="29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.kuznetsov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0"/>
    <a:srgbClr val="FFDAC1"/>
    <a:srgbClr val="EE6000"/>
    <a:srgbClr val="FFB27D"/>
    <a:srgbClr val="FBAA47"/>
    <a:srgbClr val="383838"/>
    <a:srgbClr val="FAEB54"/>
    <a:srgbClr val="FFDCC5"/>
    <a:srgbClr val="CE6208"/>
    <a:srgbClr val="E02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7991" autoAdjust="0"/>
  </p:normalViewPr>
  <p:slideViewPr>
    <p:cSldViewPr showGuides="1">
      <p:cViewPr>
        <p:scale>
          <a:sx n="90" d="100"/>
          <a:sy n="90" d="100"/>
        </p:scale>
        <p:origin x="-2340" y="-1128"/>
      </p:cViewPr>
      <p:guideLst>
        <p:guide orient="horz" pos="2134"/>
        <p:guide orient="horz" pos="7342"/>
        <p:guide orient="horz" pos="1097"/>
        <p:guide orient="horz" pos="5926"/>
        <p:guide orient="horz" pos="567"/>
        <p:guide orient="horz" pos="7287"/>
        <p:guide orient="horz" pos="1165"/>
        <p:guide orient="horz" pos="4007"/>
        <p:guide orient="horz" pos="599"/>
        <p:guide orient="horz" pos="3234"/>
        <p:guide orient="horz" pos="309"/>
        <p:guide orient="horz" pos="3977"/>
        <p:guide orient="horz" pos="1601"/>
        <p:guide orient="horz" pos="5507"/>
        <p:guide orient="horz" pos="823"/>
        <p:guide orient="horz" pos="4445"/>
        <p:guide orient="horz" pos="425"/>
        <p:guide orient="horz" pos="5465"/>
        <p:guide orient="horz" pos="874"/>
        <p:guide orient="horz" pos="3005"/>
        <p:guide orient="horz" pos="449"/>
        <p:guide orient="horz" pos="2426"/>
        <p:guide orient="horz" pos="232"/>
        <p:guide orient="horz" pos="2983"/>
        <p:guide pos="10126"/>
        <p:guide pos="6814"/>
        <p:guide pos="1455"/>
        <p:guide pos="8734"/>
        <p:guide pos="989"/>
        <p:guide pos="4714"/>
        <p:guide pos="3406"/>
        <p:guide pos="430"/>
        <p:guide pos="6046"/>
        <p:guide pos="5526"/>
        <p:guide pos="3718"/>
        <p:guide pos="794"/>
        <p:guide pos="4766"/>
        <p:guide pos="540"/>
        <p:guide pos="2572"/>
        <p:guide pos="1859"/>
        <p:guide pos="235"/>
        <p:guide pos="32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20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62" cy="340055"/>
          </a:xfrm>
          <a:prstGeom prst="rect">
            <a:avLst/>
          </a:prstGeom>
        </p:spPr>
        <p:txBody>
          <a:bodyPr vert="horz" lIns="46653" tIns="23326" rIns="46653" bIns="23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963" y="0"/>
            <a:ext cx="4278362" cy="340055"/>
          </a:xfrm>
          <a:prstGeom prst="rect">
            <a:avLst/>
          </a:prstGeom>
        </p:spPr>
        <p:txBody>
          <a:bodyPr vert="horz" wrap="square" lIns="46653" tIns="23326" rIns="46653" bIns="23326" numCol="1" anchor="t" anchorCtr="0" compatLnSpc="1">
            <a:prstTxWarp prst="textNoShape">
              <a:avLst/>
            </a:prstTxWarp>
          </a:bodyPr>
          <a:lstStyle>
            <a:lvl1pPr algn="r">
              <a:defRPr kumimoji="0" sz="600">
                <a:cs typeface="Arial" pitchFamily="34" charset="0"/>
              </a:defRPr>
            </a:lvl1pPr>
          </a:lstStyle>
          <a:p>
            <a:pPr>
              <a:defRPr/>
            </a:pPr>
            <a:fld id="{BCF9683B-6713-4901-9B8D-BD29605E709C}" type="datetimeFigureOut">
              <a:rPr lang="ru-RU" altLang="ru-RU"/>
              <a:pPr>
                <a:defRPr/>
              </a:pPr>
              <a:t>22.11.2019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653" tIns="23326" rIns="46653" bIns="2332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55" y="3228810"/>
            <a:ext cx="7898754" cy="3058782"/>
          </a:xfrm>
          <a:prstGeom prst="rect">
            <a:avLst/>
          </a:prstGeom>
        </p:spPr>
        <p:txBody>
          <a:bodyPr vert="horz" wrap="square" lIns="46653" tIns="23326" rIns="46653" bIns="23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  <a:endParaRPr lang="ru-RU" altLang="ru-RU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761"/>
            <a:ext cx="4278362" cy="340055"/>
          </a:xfrm>
          <a:prstGeom prst="rect">
            <a:avLst/>
          </a:prstGeom>
        </p:spPr>
        <p:txBody>
          <a:bodyPr vert="horz" lIns="46653" tIns="23326" rIns="46653" bIns="23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963" y="6456761"/>
            <a:ext cx="4278362" cy="340055"/>
          </a:xfrm>
          <a:prstGeom prst="rect">
            <a:avLst/>
          </a:prstGeom>
        </p:spPr>
        <p:txBody>
          <a:bodyPr vert="horz" wrap="square" lIns="46653" tIns="23326" rIns="46653" bIns="23326" numCol="1" anchor="b" anchorCtr="0" compatLnSpc="1">
            <a:prstTxWarp prst="textNoShape">
              <a:avLst/>
            </a:prstTxWarp>
          </a:bodyPr>
          <a:lstStyle>
            <a:lvl1pPr algn="r">
              <a:defRPr kumimoji="0" sz="600">
                <a:cs typeface="Arial" pitchFamily="34" charset="0"/>
              </a:defRPr>
            </a:lvl1pPr>
          </a:lstStyle>
          <a:p>
            <a:pPr>
              <a:defRPr/>
            </a:pPr>
            <a:fld id="{B30ED0E8-1EBC-4E55-A443-0335E48B12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86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49366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249366" algn="l" defTabSz="249366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498732" algn="l" defTabSz="249366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748097" algn="l" defTabSz="249366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997460" algn="l" defTabSz="249366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1246826" algn="l" defTabSz="24936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496191" algn="l" defTabSz="24936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45556" algn="l" defTabSz="24936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994923" algn="l" defTabSz="24936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ED0E8-1EBC-4E55-A443-0335E48B121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4287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ED0E8-1EBC-4E55-A443-0335E48B121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03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ED0E8-1EBC-4E55-A443-0335E48B121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03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8"/>
          <p:cNvSpPr txBox="1"/>
          <p:nvPr userDrawn="1"/>
        </p:nvSpPr>
        <p:spPr bwMode="auto">
          <a:xfrm>
            <a:off x="545868" y="517212"/>
            <a:ext cx="411566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sz="2800" b="1" spc="130" dirty="0">
                <a:latin typeface="Arial"/>
                <a:cs typeface="Arial"/>
              </a:rPr>
              <a:t>02</a:t>
            </a:r>
            <a:endParaRPr kumimoji="0" sz="28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 rot="2132211">
            <a:off x="824583" y="692648"/>
            <a:ext cx="554531" cy="467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9896" tIns="24948" rIns="49896" bIns="24948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 bwMode="auto">
          <a:xfrm flipV="1">
            <a:off x="748766" y="560094"/>
            <a:ext cx="300370" cy="3801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bject 43"/>
          <p:cNvSpPr>
            <a:spLocks noGrp="1"/>
          </p:cNvSpPr>
          <p:nvPr>
            <p:ph type="ftr" sz="quarter" idx="10"/>
          </p:nvPr>
        </p:nvSpPr>
        <p:spPr>
          <a:xfrm>
            <a:off x="1491033" y="4555472"/>
            <a:ext cx="1556011" cy="102592"/>
          </a:xfrm>
        </p:spPr>
        <p:txBody>
          <a:bodyPr vert="horz" rtlCol="0"/>
          <a:lstStyle>
            <a:lvl1pPr>
              <a:lnSpc>
                <a:spcPts val="828"/>
              </a:lnSpc>
              <a:defRPr spc="15"/>
            </a:lvl1pPr>
          </a:lstStyle>
          <a:p>
            <a:pPr>
              <a:defRPr/>
            </a:pPr>
            <a:r>
              <a:t>X5 Retail </a:t>
            </a:r>
            <a:r>
              <a:rPr spc="-2"/>
              <a:t>Group. Moscow</a:t>
            </a:r>
            <a:r>
              <a:rPr spc="27"/>
              <a:t> </a:t>
            </a:r>
            <a:r>
              <a:rPr spc="-5"/>
              <a:t>2016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rgbClr val="E6180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89552"/>
            <a:ext cx="8640960" cy="39424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593D-6CD1-4295-A1E6-85CA2B50A7B8}" type="datetime1">
              <a:rPr lang="ru-RU" smtClean="0">
                <a:solidFill>
                  <a:srgbClr val="FFFFFF"/>
                </a:solidFill>
              </a:rPr>
              <a:pPr/>
              <a:t>22.11.2019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5084-4F18-455A-BCC3-058FCCD95F3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088" y="4900740"/>
            <a:ext cx="1298416" cy="23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4176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6" y="789552"/>
            <a:ext cx="4244975" cy="39424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89552"/>
            <a:ext cx="4244975" cy="39424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C9DF-9457-4588-A4E6-711246268338}" type="datetime1">
              <a:rPr lang="ru-RU" smtClean="0">
                <a:solidFill>
                  <a:srgbClr val="FFFFFF"/>
                </a:solidFill>
              </a:rPr>
              <a:pPr/>
              <a:t>22.11.2019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5084-4F18-455A-BCC3-058FCCD95F3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15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7CCD-E9DE-4491-9DAD-1493EBBD7162}" type="datetime1">
              <a:rPr lang="ru-RU" smtClean="0">
                <a:solidFill>
                  <a:srgbClr val="FFFFFF"/>
                </a:solidFill>
              </a:rPr>
              <a:pPr/>
              <a:t>22.11.2019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5084-4F18-455A-BCC3-058FCCD95F3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041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6" y="789552"/>
            <a:ext cx="4244975" cy="39424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89552"/>
            <a:ext cx="4244975" cy="39424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2B0-4D03-41EB-BA68-31B6188964B0}" type="datetime1">
              <a:rPr lang="ru-RU" smtClean="0">
                <a:solidFill>
                  <a:srgbClr val="FFFFFF"/>
                </a:solidFill>
              </a:rPr>
              <a:pPr/>
              <a:t>22.11.2019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5084-4F18-455A-BCC3-058FCCD95F3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269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9" y="1774031"/>
            <a:ext cx="5634037" cy="18657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52" rIns="0" bIns="73152"/>
          <a:lstStyle/>
          <a:p>
            <a:pPr defTabSz="449263" eaLnBrk="0" hangingPunct="0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kumimoji="0" lang="en-US" b="1" dirty="0">
              <a:solidFill>
                <a:srgbClr val="FFFFFF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889504" y="2311146"/>
            <a:ext cx="3346704" cy="192024"/>
          </a:xfrm>
          <a:solidFill>
            <a:schemeClr val="bg1"/>
          </a:solidFill>
        </p:spPr>
        <p:txBody>
          <a:bodyPr lIns="73152" rIns="73152" anchor="ctr" anchorCtr="1"/>
          <a:lstStyle>
            <a:lvl1pPr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389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4" y="865584"/>
            <a:ext cx="4014787" cy="3851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49263" eaLnBrk="0" hangingPunct="0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kumimoji="0" lang="en-US" sz="1000" dirty="0">
              <a:solidFill>
                <a:srgbClr val="FFFFFF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864108"/>
            <a:ext cx="8352346" cy="385419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93192" y="192024"/>
            <a:ext cx="8348472" cy="390906"/>
          </a:xfrm>
          <a:solidFill>
            <a:srgbClr val="FFFFFF"/>
          </a:solidFill>
        </p:spPr>
        <p:txBody>
          <a:bodyPr anchor="b"/>
          <a:lstStyle>
            <a:lvl1pPr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4615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392114" y="865584"/>
            <a:ext cx="4014787" cy="3851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49263" eaLnBrk="0" hangingPunct="0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kumimoji="0" lang="en-US" sz="1000" dirty="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864108"/>
            <a:ext cx="8352346" cy="385419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1639" y="385763"/>
            <a:ext cx="8345487" cy="194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6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600" y="102143"/>
            <a:ext cx="8416925" cy="400050"/>
          </a:xfrm>
          <a:prstGeom prst="rect">
            <a:avLst/>
          </a:prstGeom>
        </p:spPr>
        <p:txBody>
          <a:bodyPr/>
          <a:lstStyle>
            <a:lvl1pPr algn="ctr">
              <a:defRPr sz="2200" b="1" baseline="0">
                <a:solidFill>
                  <a:srgbClr val="F4792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4968-9926-4526-9D49-B3DF79B264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3783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1"/>
          </p:nvPr>
        </p:nvSpPr>
        <p:spPr>
          <a:xfrm>
            <a:off x="385764" y="735547"/>
            <a:ext cx="8507412" cy="389717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85929" y="87475"/>
            <a:ext cx="6844828" cy="4320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algn="l">
              <a:defRPr lang="ru-RU" sz="3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42239" y="4677966"/>
            <a:ext cx="1150937" cy="329803"/>
          </a:xfrm>
        </p:spPr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FC27A38-5B82-4E4D-AAF5-47D17B7B0263}" type="slidenum">
              <a:rPr lang="ru-RU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1691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8"/>
          <p:cNvSpPr txBox="1"/>
          <p:nvPr userDrawn="1"/>
        </p:nvSpPr>
        <p:spPr bwMode="auto">
          <a:xfrm>
            <a:off x="545868" y="517212"/>
            <a:ext cx="411566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sz="2800" b="1" spc="130" dirty="0">
                <a:latin typeface="Arial"/>
                <a:cs typeface="Arial"/>
              </a:rPr>
              <a:t>0</a:t>
            </a:r>
            <a:r>
              <a:rPr kumimoji="0" lang="en-US" sz="2800" b="1" spc="130" dirty="0">
                <a:latin typeface="Arial"/>
                <a:cs typeface="Arial"/>
              </a:rPr>
              <a:t>3</a:t>
            </a:r>
            <a:endParaRPr kumimoji="0" sz="28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 rot="2132211">
            <a:off x="824583" y="692648"/>
            <a:ext cx="554531" cy="467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9896" tIns="24948" rIns="49896" bIns="24948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 bwMode="auto">
          <a:xfrm flipV="1">
            <a:off x="748766" y="560094"/>
            <a:ext cx="300370" cy="3801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bject 43"/>
          <p:cNvSpPr>
            <a:spLocks noGrp="1"/>
          </p:cNvSpPr>
          <p:nvPr>
            <p:ph type="ftr" sz="quarter" idx="10"/>
          </p:nvPr>
        </p:nvSpPr>
        <p:spPr>
          <a:xfrm>
            <a:off x="1491033" y="4555472"/>
            <a:ext cx="1556011" cy="102592"/>
          </a:xfrm>
        </p:spPr>
        <p:txBody>
          <a:bodyPr vert="horz" rtlCol="0"/>
          <a:lstStyle>
            <a:lvl1pPr>
              <a:lnSpc>
                <a:spcPts val="828"/>
              </a:lnSpc>
              <a:defRPr spc="15"/>
            </a:lvl1pPr>
          </a:lstStyle>
          <a:p>
            <a:pPr>
              <a:defRPr/>
            </a:pPr>
            <a:r>
              <a:t>X5 Retail </a:t>
            </a:r>
            <a:r>
              <a:rPr spc="-2"/>
              <a:t>Group. Moscow</a:t>
            </a:r>
            <a:r>
              <a:rPr spc="27"/>
              <a:t> </a:t>
            </a:r>
            <a:r>
              <a:rPr spc="-5"/>
              <a:t>2016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5245" y="517865"/>
            <a:ext cx="6573514" cy="446276"/>
          </a:xfrm>
        </p:spPr>
        <p:txBody>
          <a:bodyPr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>
          <a:xfrm>
            <a:off x="1788950" y="4553520"/>
            <a:ext cx="1530786" cy="1025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X5 </a:t>
            </a:r>
            <a:r>
              <a:rPr spc="-8"/>
              <a:t>Retail </a:t>
            </a:r>
            <a:r>
              <a:rPr spc="-2"/>
              <a:t>Group. </a:t>
            </a:r>
            <a:r>
              <a:rPr spc="10"/>
              <a:t>Moscow</a:t>
            </a:r>
            <a:r>
              <a:rPr spc="-100"/>
              <a:t> </a:t>
            </a:r>
            <a:r>
              <a:rPr spc="17"/>
              <a:t>2016</a:t>
            </a: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95E8-3677-46A6-B944-AE9CE5A43500}" type="datetimeFigureOut">
              <a:rPr lang="en-US" altLang="ru-RU"/>
              <a:pPr>
                <a:defRPr/>
              </a:pPr>
              <a:t>11/22/2019</a:t>
            </a:fld>
            <a:endParaRPr lang="en-US" altLang="ru-RU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F367-0634-4785-B199-9E9B184654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95"/>
            <a:ext cx="7772400" cy="9156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5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1788950" y="4553520"/>
            <a:ext cx="1530786" cy="1025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X5 </a:t>
            </a:r>
            <a:r>
              <a:rPr spc="-8"/>
              <a:t>Retail </a:t>
            </a:r>
            <a:r>
              <a:rPr spc="-2"/>
              <a:t>Group. </a:t>
            </a:r>
            <a:r>
              <a:rPr spc="10"/>
              <a:t>Moscow</a:t>
            </a:r>
            <a:r>
              <a:rPr spc="-100"/>
              <a:t> </a:t>
            </a:r>
            <a:r>
              <a:rPr spc="17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4B3A-B0AA-4B7A-8B6B-5F99C60F6408}" type="datetimeFigureOut">
              <a:rPr lang="en-US" altLang="ru-RU"/>
              <a:pPr>
                <a:defRPr/>
              </a:pPr>
              <a:t>11/22/2019</a:t>
            </a:fld>
            <a:endParaRPr lang="en-US" alt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3794-20C0-435A-83A7-C5CE34478E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5245" y="517865"/>
            <a:ext cx="6573514" cy="446276"/>
          </a:xfrm>
        </p:spPr>
        <p:txBody>
          <a:bodyPr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1788950" y="4553520"/>
            <a:ext cx="1530786" cy="1025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X5 </a:t>
            </a:r>
            <a:r>
              <a:rPr spc="-8"/>
              <a:t>Retail </a:t>
            </a:r>
            <a:r>
              <a:rPr spc="-2"/>
              <a:t>Group. </a:t>
            </a:r>
            <a:r>
              <a:rPr spc="10"/>
              <a:t>Moscow</a:t>
            </a:r>
            <a:r>
              <a:rPr spc="-100"/>
              <a:t> </a:t>
            </a:r>
            <a:r>
              <a:rPr spc="17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20BE-5832-483D-96BF-CF8BB409AD01}" type="datetimeFigureOut">
              <a:rPr lang="en-US" altLang="ru-RU"/>
              <a:pPr>
                <a:defRPr/>
              </a:pPr>
              <a:t>11/22/2019</a:t>
            </a:fld>
            <a:endParaRPr lang="en-US" alt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CCC3-D5BD-48C7-8755-CD4DEC2BD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5245" y="517865"/>
            <a:ext cx="6573514" cy="446276"/>
          </a:xfrm>
        </p:spPr>
        <p:txBody>
          <a:bodyPr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15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>
          <a:xfrm>
            <a:off x="1788950" y="4553520"/>
            <a:ext cx="1530786" cy="1025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X5 </a:t>
            </a:r>
            <a:r>
              <a:rPr spc="-8"/>
              <a:t>Retail </a:t>
            </a:r>
            <a:r>
              <a:rPr spc="-2"/>
              <a:t>Group. </a:t>
            </a:r>
            <a:r>
              <a:rPr spc="10"/>
              <a:t>Moscow</a:t>
            </a:r>
            <a:r>
              <a:rPr spc="-100"/>
              <a:t> </a:t>
            </a:r>
            <a:r>
              <a:rPr spc="17"/>
              <a:t>2016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CEE7-44A8-4E9B-80EB-98F11FE4810A}" type="datetimeFigureOut">
              <a:rPr lang="en-US" altLang="ru-RU"/>
              <a:pPr>
                <a:defRPr/>
              </a:pPr>
              <a:t>11/22/2019</a:t>
            </a:fld>
            <a:endParaRPr lang="en-US" altLang="ru-RU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1158-F9FE-4E7C-A3A0-02615D822C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>
          <a:xfrm>
            <a:off x="1788950" y="4553520"/>
            <a:ext cx="1530786" cy="1025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X5 </a:t>
            </a:r>
            <a:r>
              <a:rPr spc="-8"/>
              <a:t>Retail </a:t>
            </a:r>
            <a:r>
              <a:rPr spc="-2"/>
              <a:t>Group. </a:t>
            </a:r>
            <a:r>
              <a:rPr spc="10"/>
              <a:t>Moscow</a:t>
            </a:r>
            <a:r>
              <a:rPr spc="-100"/>
              <a:t> </a:t>
            </a:r>
            <a:r>
              <a:rPr spc="17"/>
              <a:t>2016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53F1-44D2-4579-B918-D44B003B5C79}" type="datetimeFigureOut">
              <a:rPr lang="en-US" altLang="ru-RU"/>
              <a:pPr>
                <a:defRPr/>
              </a:pPr>
              <a:t>11/22/2019</a:t>
            </a:fld>
            <a:endParaRPr lang="en-US" altLang="ru-RU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F267-791D-4906-A866-E6FC417FC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600" y="102143"/>
            <a:ext cx="8416925" cy="338554"/>
          </a:xfrm>
          <a:prstGeom prst="rect">
            <a:avLst/>
          </a:prstGeom>
        </p:spPr>
        <p:txBody>
          <a:bodyPr/>
          <a:lstStyle>
            <a:lvl1pPr algn="ctr">
              <a:defRPr sz="2200" b="1" baseline="0">
                <a:solidFill>
                  <a:srgbClr val="F4792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5CD9-D99F-486B-A542-384C5F0CCC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331238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E618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6" y="0"/>
            <a:ext cx="9143304" cy="213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568"/>
            <a:ext cx="8640960" cy="12961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89852"/>
            <a:ext cx="8640960" cy="9012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528" y="4793436"/>
            <a:ext cx="936104" cy="154578"/>
          </a:xfrm>
        </p:spPr>
        <p:txBody>
          <a:bodyPr/>
          <a:lstStyle/>
          <a:p>
            <a:fld id="{ED6BE03D-8518-429F-8E49-AEF1D16DAAD7}" type="datetime1">
              <a:rPr lang="ru-RU" smtClean="0">
                <a:solidFill>
                  <a:srgbClr val="FFFFFF"/>
                </a:solidFill>
              </a:rPr>
              <a:pPr/>
              <a:t>22.11.2019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018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5245" y="517862"/>
            <a:ext cx="6573514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1829668" y="2073395"/>
            <a:ext cx="54846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1034" y="4553522"/>
            <a:ext cx="1275857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204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 kumimoji="0" sz="800" b="0" i="0" spc="-46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t>X5 </a:t>
            </a:r>
            <a:r>
              <a:rPr spc="-8"/>
              <a:t>Retail </a:t>
            </a:r>
            <a:r>
              <a:rPr spc="-2"/>
              <a:t>Group. </a:t>
            </a:r>
            <a:r>
              <a:rPr spc="10"/>
              <a:t>Moscow</a:t>
            </a:r>
            <a:r>
              <a:rPr spc="-100"/>
              <a:t> </a:t>
            </a:r>
            <a:r>
              <a:rPr spc="17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056" y="4783543"/>
            <a:ext cx="2103322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B54211C-0E55-42A7-B7BA-AA06D49E573E}" type="datetimeFigureOut">
              <a:rPr lang="en-US" altLang="ru-RU"/>
              <a:pPr>
                <a:defRPr/>
              </a:pPr>
              <a:t>11/22/2019</a:t>
            </a:fld>
            <a:endParaRPr lang="en-US" alt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25" y="4783543"/>
            <a:ext cx="2103322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kumimoji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53138F9-5367-4D8E-AAB6-1A9DBE2846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40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Calibri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Calibri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Calibri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Calibri" charset="0"/>
          <a:ea typeface="Arial" charset="0"/>
          <a:cs typeface="Arial" charset="0"/>
        </a:defRPr>
      </a:lvl5pPr>
      <a:lvl6pPr marL="223338" algn="ctr" rtl="0" fontAlgn="base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Calibri" charset="0"/>
          <a:ea typeface="Arial" charset="0"/>
          <a:cs typeface="Arial" charset="0"/>
        </a:defRPr>
      </a:lvl6pPr>
      <a:lvl7pPr marL="446673" algn="ctr" rtl="0" fontAlgn="base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Calibri" charset="0"/>
          <a:ea typeface="Arial" charset="0"/>
          <a:cs typeface="Arial" charset="0"/>
        </a:defRPr>
      </a:lvl7pPr>
      <a:lvl8pPr marL="670009" algn="ctr" rtl="0" fontAlgn="base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Calibri" charset="0"/>
          <a:ea typeface="Arial" charset="0"/>
          <a:cs typeface="Arial" charset="0"/>
        </a:defRPr>
      </a:lvl8pPr>
      <a:lvl9pPr marL="893344" algn="ctr" rtl="0" fontAlgn="base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Calibri" charset="0"/>
          <a:ea typeface="Arial" charset="0"/>
          <a:cs typeface="Arial" charset="0"/>
        </a:defRPr>
      </a:lvl9pPr>
    </p:titleStyle>
    <p:bodyStyle>
      <a:lvl1pPr marL="167501" indent="-167501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223338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446673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670009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893344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116682">
        <a:defRPr>
          <a:latin typeface="+mn-lt"/>
          <a:ea typeface="+mn-ea"/>
          <a:cs typeface="+mn-cs"/>
        </a:defRPr>
      </a:lvl6pPr>
      <a:lvl7pPr marL="1340018">
        <a:defRPr>
          <a:latin typeface="+mn-lt"/>
          <a:ea typeface="+mn-ea"/>
          <a:cs typeface="+mn-cs"/>
        </a:defRPr>
      </a:lvl7pPr>
      <a:lvl8pPr marL="1563354">
        <a:defRPr>
          <a:latin typeface="+mn-lt"/>
          <a:ea typeface="+mn-ea"/>
          <a:cs typeface="+mn-cs"/>
        </a:defRPr>
      </a:lvl8pPr>
      <a:lvl9pPr marL="178669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3338">
        <a:defRPr>
          <a:latin typeface="+mn-lt"/>
          <a:ea typeface="+mn-ea"/>
          <a:cs typeface="+mn-cs"/>
        </a:defRPr>
      </a:lvl2pPr>
      <a:lvl3pPr marL="446673">
        <a:defRPr>
          <a:latin typeface="+mn-lt"/>
          <a:ea typeface="+mn-ea"/>
          <a:cs typeface="+mn-cs"/>
        </a:defRPr>
      </a:lvl3pPr>
      <a:lvl4pPr marL="670009">
        <a:defRPr>
          <a:latin typeface="+mn-lt"/>
          <a:ea typeface="+mn-ea"/>
          <a:cs typeface="+mn-cs"/>
        </a:defRPr>
      </a:lvl4pPr>
      <a:lvl5pPr marL="893344">
        <a:defRPr>
          <a:latin typeface="+mn-lt"/>
          <a:ea typeface="+mn-ea"/>
          <a:cs typeface="+mn-cs"/>
        </a:defRPr>
      </a:lvl5pPr>
      <a:lvl6pPr marL="1116682">
        <a:defRPr>
          <a:latin typeface="+mn-lt"/>
          <a:ea typeface="+mn-ea"/>
          <a:cs typeface="+mn-cs"/>
        </a:defRPr>
      </a:lvl6pPr>
      <a:lvl7pPr marL="1340018">
        <a:defRPr>
          <a:latin typeface="+mn-lt"/>
          <a:ea typeface="+mn-ea"/>
          <a:cs typeface="+mn-cs"/>
        </a:defRPr>
      </a:lvl7pPr>
      <a:lvl8pPr marL="1563354">
        <a:defRPr>
          <a:latin typeface="+mn-lt"/>
          <a:ea typeface="+mn-ea"/>
          <a:cs typeface="+mn-cs"/>
        </a:defRPr>
      </a:lvl8pPr>
      <a:lvl9pPr marL="178669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E61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eaLnBrk="0" hangingPunct="0"/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7477"/>
            <a:ext cx="7272808" cy="40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874513"/>
            <a:ext cx="8640960" cy="369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5616" y="4939505"/>
            <a:ext cx="936104" cy="154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49263" eaLnBrk="0" hangingPunct="0"/>
            <a:fld id="{D82B1A6E-FAA9-4CCD-9BA0-E5B1A01A8F25}" type="datetime1">
              <a:rPr kumimoji="0" lang="ru-RU" smtClean="0">
                <a:solidFill>
                  <a:srgbClr val="FFFFFF"/>
                </a:solidFill>
                <a:ea typeface="SimSun" pitchFamily="2" charset="-122"/>
              </a:rPr>
              <a:pPr defTabSz="449263" eaLnBrk="0" hangingPunct="0"/>
              <a:t>22.11.2019</a:t>
            </a:fld>
            <a:endParaRPr kumimoji="0" lang="ru-RU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939505"/>
            <a:ext cx="2895600" cy="154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defTabSz="449263" eaLnBrk="0" hangingPunct="0"/>
            <a:endParaRPr kumimoji="0" lang="ru-RU" dirty="0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4939505"/>
            <a:ext cx="720080" cy="154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49263" eaLnBrk="0" hangingPunct="0"/>
            <a:fld id="{13B95084-4F18-455A-BCC3-058FCCD95F3A}" type="slidenum">
              <a:rPr kumimoji="0" lang="ru-RU" smtClean="0">
                <a:solidFill>
                  <a:srgbClr val="FFFFFF"/>
                </a:solidFill>
                <a:ea typeface="SimSun" pitchFamily="2" charset="-122"/>
              </a:rPr>
              <a:pPr defTabSz="449263" eaLnBrk="0" hangingPunct="0"/>
              <a:t>‹#›</a:t>
            </a:fld>
            <a:endParaRPr kumimoji="0" lang="ru-RU">
              <a:solidFill>
                <a:srgbClr val="FFFFFF"/>
              </a:solidFill>
              <a:ea typeface="SimSun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088" y="4900740"/>
            <a:ext cx="1298416" cy="23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1520" y="573528"/>
            <a:ext cx="8640960" cy="0"/>
          </a:xfrm>
          <a:prstGeom prst="line">
            <a:avLst/>
          </a:prstGeom>
          <a:ln w="57150">
            <a:solidFill>
              <a:srgbClr val="28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zhdanov\Documents\Other assignments\X5\01 Communications\000 Branding\Untitled-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49132" y="0"/>
            <a:ext cx="2394868" cy="4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4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E6180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" Type="http://schemas.openxmlformats.org/officeDocument/2006/relationships/hyperlink" Target="http://www.google.ru/url?sa=i&amp;rct=j&amp;q=&amp;esrc=s&amp;frm=1&amp;source=images&amp;cd=&amp;cad=rja&amp;docid=z-kPM6KCp7zE5M&amp;tbnid=HkqQRhfc6UJxkM:&amp;ved=0CAUQjRw&amp;url=http://secondhandsolidscape.com/en/t-66-for-sale.html&amp;ei=MWj4Ur_kJIfk4QSNj4GADA&amp;bvm=bv.60983673,d.bGE&amp;psig=AFQjCNEVPnOFySJT4WHUd2zfRHlyE8ZgeQ&amp;ust=1392097660706011" TargetMode="Externa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ru/url?sa=i&amp;rct=j&amp;q=&amp;esrc=s&amp;frm=1&amp;source=images&amp;cd=&amp;cad=rja&amp;docid=9alMBojLGn8qGM&amp;tbnid=M2Kk-q_JdSNMcM:&amp;ved=0CAUQjRw&amp;url=http://freshforex.ru/company/news/news_1358.html&amp;ei=Amz4UvHuNMaDywOg8YHwDQ&amp;bvm=bv.60983673,d.bGE&amp;psig=AFQjCNGFUVLSIQzyrZIxmlBHip515FB0aQ&amp;ust=1392098658039070" TargetMode="External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" Type="http://schemas.openxmlformats.org/officeDocument/2006/relationships/image" Target="../media/image18.pn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4" Type="http://schemas.openxmlformats.org/officeDocument/2006/relationships/hyperlink" Target="http://www.google.ru/url?sa=i&amp;rct=j&amp;q=&amp;esrc=s&amp;frm=1&amp;source=images&amp;cd=&amp;cad=rja&amp;docid=Enpu7is1pW_zzM&amp;tbnid=Ijk0Bq7jbuXXOM:&amp;ved=0CAUQjRw&amp;url=http://seminar.tn.ru/about/official.php?ID=9835&amp;ei=M2v4UuHjAfGw4QSG2oDgAg&amp;bvm=bv.60983673,d.bGE&amp;psig=AFQjCNGCfjiTd9G6FSu0mwyf_pdCehkamw&amp;ust=1392098455209160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jpe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8" Type="http://schemas.openxmlformats.org/officeDocument/2006/relationships/hyperlink" Target="http://www.google.ru/url?sa=i&amp;rct=j&amp;q=&amp;esrc=s&amp;frm=1&amp;source=images&amp;cd=&amp;cad=rja&amp;docid=YOpUo7a1P6a8WM&amp;tbnid=PagEb7y_jC4IVM:&amp;ved=0CAUQjRw&amp;url=http://nakonesto.ru/v-chem-unikalnost-vashego-internet-magazina/&amp;ei=VIv4UrDSKOfRywO0s4CwAw&amp;bvm=bv.60983673,d.bGE&amp;psig=AFQjCNE0iW8cktePK1dbgAAWjeI4Zkz84A&amp;ust=1392106316018747" TargetMode="External"/><Relationship Id="rId51" Type="http://schemas.openxmlformats.org/officeDocument/2006/relationships/image" Target="../media/image62.pn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Изображение 2" descr="stranici-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972"/>
          <a:stretch/>
        </p:blipFill>
        <p:spPr bwMode="auto">
          <a:xfrm>
            <a:off x="2" y="-1"/>
            <a:ext cx="900086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5221979" y="2340428"/>
            <a:ext cx="1898279" cy="265779"/>
            <a:chOff x="2586038" y="4106862"/>
            <a:chExt cx="12261850" cy="1616075"/>
          </a:xfrm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6038" y="4106862"/>
              <a:ext cx="1063625" cy="1616075"/>
            </a:xfrm>
            <a:custGeom>
              <a:avLst/>
              <a:gdLst>
                <a:gd name="T0" fmla="*/ 310 w 670"/>
                <a:gd name="T1" fmla="*/ 0 h 1018"/>
                <a:gd name="T2" fmla="*/ 0 w 670"/>
                <a:gd name="T3" fmla="*/ 0 h 1018"/>
                <a:gd name="T4" fmla="*/ 360 w 670"/>
                <a:gd name="T5" fmla="*/ 508 h 1018"/>
                <a:gd name="T6" fmla="*/ 0 w 670"/>
                <a:gd name="T7" fmla="*/ 1018 h 1018"/>
                <a:gd name="T8" fmla="*/ 310 w 670"/>
                <a:gd name="T9" fmla="*/ 1018 h 1018"/>
                <a:gd name="T10" fmla="*/ 670 w 670"/>
                <a:gd name="T11" fmla="*/ 508 h 1018"/>
                <a:gd name="T12" fmla="*/ 310 w 670"/>
                <a:gd name="T13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0" h="1018">
                  <a:moveTo>
                    <a:pt x="310" y="0"/>
                  </a:moveTo>
                  <a:lnTo>
                    <a:pt x="0" y="0"/>
                  </a:lnTo>
                  <a:lnTo>
                    <a:pt x="360" y="508"/>
                  </a:lnTo>
                  <a:lnTo>
                    <a:pt x="0" y="1018"/>
                  </a:lnTo>
                  <a:lnTo>
                    <a:pt x="310" y="1018"/>
                  </a:lnTo>
                  <a:lnTo>
                    <a:pt x="670" y="50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713163" y="4418012"/>
              <a:ext cx="11134725" cy="1038225"/>
            </a:xfrm>
            <a:custGeom>
              <a:avLst/>
              <a:gdLst>
                <a:gd name="T0" fmla="*/ 2310 w 7014"/>
                <a:gd name="T1" fmla="*/ 14 h 654"/>
                <a:gd name="T2" fmla="*/ 1756 w 7014"/>
                <a:gd name="T3" fmla="*/ 428 h 654"/>
                <a:gd name="T4" fmla="*/ 1694 w 7014"/>
                <a:gd name="T5" fmla="*/ 324 h 654"/>
                <a:gd name="T6" fmla="*/ 1760 w 7014"/>
                <a:gd name="T7" fmla="*/ 104 h 654"/>
                <a:gd name="T8" fmla="*/ 1584 w 7014"/>
                <a:gd name="T9" fmla="*/ 14 h 654"/>
                <a:gd name="T10" fmla="*/ 1686 w 7014"/>
                <a:gd name="T11" fmla="*/ 418 h 654"/>
                <a:gd name="T12" fmla="*/ 1718 w 7014"/>
                <a:gd name="T13" fmla="*/ 620 h 654"/>
                <a:gd name="T14" fmla="*/ 1356 w 7014"/>
                <a:gd name="T15" fmla="*/ 64 h 654"/>
                <a:gd name="T16" fmla="*/ 1710 w 7014"/>
                <a:gd name="T17" fmla="*/ 148 h 654"/>
                <a:gd name="T18" fmla="*/ 1654 w 7014"/>
                <a:gd name="T19" fmla="*/ 292 h 654"/>
                <a:gd name="T20" fmla="*/ 840 w 7014"/>
                <a:gd name="T21" fmla="*/ 218 h 654"/>
                <a:gd name="T22" fmla="*/ 738 w 7014"/>
                <a:gd name="T23" fmla="*/ 360 h 654"/>
                <a:gd name="T24" fmla="*/ 898 w 7014"/>
                <a:gd name="T25" fmla="*/ 330 h 654"/>
                <a:gd name="T26" fmla="*/ 898 w 7014"/>
                <a:gd name="T27" fmla="*/ 524 h 654"/>
                <a:gd name="T28" fmla="*/ 736 w 7014"/>
                <a:gd name="T29" fmla="*/ 472 h 654"/>
                <a:gd name="T30" fmla="*/ 710 w 7014"/>
                <a:gd name="T31" fmla="*/ 622 h 654"/>
                <a:gd name="T32" fmla="*/ 966 w 7014"/>
                <a:gd name="T33" fmla="*/ 614 h 654"/>
                <a:gd name="T34" fmla="*/ 1066 w 7014"/>
                <a:gd name="T35" fmla="*/ 384 h 654"/>
                <a:gd name="T36" fmla="*/ 154 w 7014"/>
                <a:gd name="T37" fmla="*/ 640 h 654"/>
                <a:gd name="T38" fmla="*/ 6922 w 7014"/>
                <a:gd name="T39" fmla="*/ 32 h 654"/>
                <a:gd name="T40" fmla="*/ 6888 w 7014"/>
                <a:gd name="T41" fmla="*/ 366 h 654"/>
                <a:gd name="T42" fmla="*/ 7014 w 7014"/>
                <a:gd name="T43" fmla="*/ 214 h 654"/>
                <a:gd name="T44" fmla="*/ 6610 w 7014"/>
                <a:gd name="T45" fmla="*/ 64 h 654"/>
                <a:gd name="T46" fmla="*/ 6952 w 7014"/>
                <a:gd name="T47" fmla="*/ 162 h 654"/>
                <a:gd name="T48" fmla="*/ 5782 w 7014"/>
                <a:gd name="T49" fmla="*/ 58 h 654"/>
                <a:gd name="T50" fmla="*/ 5422 w 7014"/>
                <a:gd name="T51" fmla="*/ 58 h 654"/>
                <a:gd name="T52" fmla="*/ 5310 w 7014"/>
                <a:gd name="T53" fmla="*/ 390 h 654"/>
                <a:gd name="T54" fmla="*/ 5534 w 7014"/>
                <a:gd name="T55" fmla="*/ 646 h 654"/>
                <a:gd name="T56" fmla="*/ 5856 w 7014"/>
                <a:gd name="T57" fmla="*/ 506 h 654"/>
                <a:gd name="T58" fmla="*/ 5856 w 7014"/>
                <a:gd name="T59" fmla="*/ 148 h 654"/>
                <a:gd name="T60" fmla="*/ 5686 w 7014"/>
                <a:gd name="T61" fmla="*/ 590 h 654"/>
                <a:gd name="T62" fmla="*/ 5408 w 7014"/>
                <a:gd name="T63" fmla="*/ 496 h 654"/>
                <a:gd name="T64" fmla="*/ 5388 w 7014"/>
                <a:gd name="T65" fmla="*/ 202 h 654"/>
                <a:gd name="T66" fmla="*/ 5632 w 7014"/>
                <a:gd name="T67" fmla="*/ 52 h 654"/>
                <a:gd name="T68" fmla="*/ 5830 w 7014"/>
                <a:gd name="T69" fmla="*/ 250 h 654"/>
                <a:gd name="T70" fmla="*/ 6380 w 7014"/>
                <a:gd name="T71" fmla="*/ 494 h 654"/>
                <a:gd name="T72" fmla="*/ 6206 w 7014"/>
                <a:gd name="T73" fmla="*/ 604 h 654"/>
                <a:gd name="T74" fmla="*/ 6036 w 7014"/>
                <a:gd name="T75" fmla="*/ 494 h 654"/>
                <a:gd name="T76" fmla="*/ 5994 w 7014"/>
                <a:gd name="T77" fmla="*/ 548 h 654"/>
                <a:gd name="T78" fmla="*/ 6268 w 7014"/>
                <a:gd name="T79" fmla="*/ 648 h 654"/>
                <a:gd name="T80" fmla="*/ 6448 w 7014"/>
                <a:gd name="T81" fmla="*/ 462 h 654"/>
                <a:gd name="T82" fmla="*/ 5226 w 7014"/>
                <a:gd name="T83" fmla="*/ 406 h 654"/>
                <a:gd name="T84" fmla="*/ 5196 w 7014"/>
                <a:gd name="T85" fmla="*/ 308 h 654"/>
                <a:gd name="T86" fmla="*/ 5230 w 7014"/>
                <a:gd name="T87" fmla="*/ 88 h 654"/>
                <a:gd name="T88" fmla="*/ 4776 w 7014"/>
                <a:gd name="T89" fmla="*/ 640 h 654"/>
                <a:gd name="T90" fmla="*/ 5170 w 7014"/>
                <a:gd name="T91" fmla="*/ 432 h 654"/>
                <a:gd name="T92" fmla="*/ 5270 w 7014"/>
                <a:gd name="T93" fmla="*/ 640 h 654"/>
                <a:gd name="T94" fmla="*/ 5090 w 7014"/>
                <a:gd name="T95" fmla="*/ 66 h 654"/>
                <a:gd name="T96" fmla="*/ 5192 w 7014"/>
                <a:gd name="T97" fmla="*/ 204 h 654"/>
                <a:gd name="T98" fmla="*/ 2746 w 7014"/>
                <a:gd name="T99" fmla="*/ 640 h 654"/>
                <a:gd name="T100" fmla="*/ 3304 w 7014"/>
                <a:gd name="T101" fmla="*/ 640 h 654"/>
                <a:gd name="T102" fmla="*/ 4542 w 7014"/>
                <a:gd name="T103" fmla="*/ 566 h 654"/>
                <a:gd name="T104" fmla="*/ 4264 w 7014"/>
                <a:gd name="T105" fmla="*/ 552 h 654"/>
                <a:gd name="T106" fmla="*/ 4178 w 7014"/>
                <a:gd name="T107" fmla="*/ 276 h 654"/>
                <a:gd name="T108" fmla="*/ 4354 w 7014"/>
                <a:gd name="T109" fmla="*/ 56 h 654"/>
                <a:gd name="T110" fmla="*/ 4578 w 7014"/>
                <a:gd name="T111" fmla="*/ 126 h 654"/>
                <a:gd name="T112" fmla="*/ 4628 w 7014"/>
                <a:gd name="T113" fmla="*/ 100 h 654"/>
                <a:gd name="T114" fmla="*/ 4376 w 7014"/>
                <a:gd name="T115" fmla="*/ 2 h 654"/>
                <a:gd name="T116" fmla="*/ 4126 w 7014"/>
                <a:gd name="T117" fmla="*/ 232 h 654"/>
                <a:gd name="T118" fmla="*/ 4210 w 7014"/>
                <a:gd name="T119" fmla="*/ 576 h 654"/>
                <a:gd name="T120" fmla="*/ 4538 w 7014"/>
                <a:gd name="T121" fmla="*/ 624 h 654"/>
                <a:gd name="T122" fmla="*/ 3532 w 7014"/>
                <a:gd name="T123" fmla="*/ 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14" h="654">
                  <a:moveTo>
                    <a:pt x="1920" y="342"/>
                  </a:moveTo>
                  <a:lnTo>
                    <a:pt x="2238" y="342"/>
                  </a:lnTo>
                  <a:lnTo>
                    <a:pt x="2238" y="290"/>
                  </a:lnTo>
                  <a:lnTo>
                    <a:pt x="1920" y="290"/>
                  </a:lnTo>
                  <a:lnTo>
                    <a:pt x="1920" y="64"/>
                  </a:lnTo>
                  <a:lnTo>
                    <a:pt x="2262" y="64"/>
                  </a:lnTo>
                  <a:lnTo>
                    <a:pt x="2262" y="14"/>
                  </a:lnTo>
                  <a:lnTo>
                    <a:pt x="1862" y="14"/>
                  </a:lnTo>
                  <a:lnTo>
                    <a:pt x="1862" y="640"/>
                  </a:lnTo>
                  <a:lnTo>
                    <a:pt x="2266" y="640"/>
                  </a:lnTo>
                  <a:lnTo>
                    <a:pt x="2266" y="590"/>
                  </a:lnTo>
                  <a:lnTo>
                    <a:pt x="1920" y="590"/>
                  </a:lnTo>
                  <a:lnTo>
                    <a:pt x="1920" y="342"/>
                  </a:lnTo>
                  <a:close/>
                  <a:moveTo>
                    <a:pt x="2774" y="14"/>
                  </a:moveTo>
                  <a:lnTo>
                    <a:pt x="2310" y="14"/>
                  </a:lnTo>
                  <a:lnTo>
                    <a:pt x="2310" y="64"/>
                  </a:lnTo>
                  <a:lnTo>
                    <a:pt x="2512" y="64"/>
                  </a:lnTo>
                  <a:lnTo>
                    <a:pt x="2512" y="640"/>
                  </a:lnTo>
                  <a:lnTo>
                    <a:pt x="2572" y="640"/>
                  </a:lnTo>
                  <a:lnTo>
                    <a:pt x="2572" y="64"/>
                  </a:lnTo>
                  <a:lnTo>
                    <a:pt x="2774" y="64"/>
                  </a:lnTo>
                  <a:lnTo>
                    <a:pt x="2774" y="14"/>
                  </a:lnTo>
                  <a:close/>
                  <a:moveTo>
                    <a:pt x="1768" y="564"/>
                  </a:moveTo>
                  <a:lnTo>
                    <a:pt x="1768" y="564"/>
                  </a:lnTo>
                  <a:lnTo>
                    <a:pt x="1764" y="518"/>
                  </a:lnTo>
                  <a:lnTo>
                    <a:pt x="1764" y="518"/>
                  </a:lnTo>
                  <a:lnTo>
                    <a:pt x="1762" y="480"/>
                  </a:lnTo>
                  <a:lnTo>
                    <a:pt x="1762" y="480"/>
                  </a:lnTo>
                  <a:lnTo>
                    <a:pt x="1760" y="452"/>
                  </a:lnTo>
                  <a:lnTo>
                    <a:pt x="1756" y="428"/>
                  </a:lnTo>
                  <a:lnTo>
                    <a:pt x="1756" y="428"/>
                  </a:lnTo>
                  <a:lnTo>
                    <a:pt x="1748" y="406"/>
                  </a:lnTo>
                  <a:lnTo>
                    <a:pt x="1736" y="386"/>
                  </a:lnTo>
                  <a:lnTo>
                    <a:pt x="1736" y="386"/>
                  </a:lnTo>
                  <a:lnTo>
                    <a:pt x="1730" y="376"/>
                  </a:lnTo>
                  <a:lnTo>
                    <a:pt x="1722" y="368"/>
                  </a:lnTo>
                  <a:lnTo>
                    <a:pt x="1704" y="354"/>
                  </a:lnTo>
                  <a:lnTo>
                    <a:pt x="1704" y="354"/>
                  </a:lnTo>
                  <a:lnTo>
                    <a:pt x="1694" y="350"/>
                  </a:lnTo>
                  <a:lnTo>
                    <a:pt x="1682" y="344"/>
                  </a:lnTo>
                  <a:lnTo>
                    <a:pt x="1652" y="338"/>
                  </a:lnTo>
                  <a:lnTo>
                    <a:pt x="1652" y="336"/>
                  </a:lnTo>
                  <a:lnTo>
                    <a:pt x="1652" y="336"/>
                  </a:lnTo>
                  <a:lnTo>
                    <a:pt x="1682" y="328"/>
                  </a:lnTo>
                  <a:lnTo>
                    <a:pt x="1694" y="324"/>
                  </a:lnTo>
                  <a:lnTo>
                    <a:pt x="1706" y="316"/>
                  </a:lnTo>
                  <a:lnTo>
                    <a:pt x="1718" y="308"/>
                  </a:lnTo>
                  <a:lnTo>
                    <a:pt x="1728" y="300"/>
                  </a:lnTo>
                  <a:lnTo>
                    <a:pt x="1736" y="290"/>
                  </a:lnTo>
                  <a:lnTo>
                    <a:pt x="1744" y="280"/>
                  </a:lnTo>
                  <a:lnTo>
                    <a:pt x="1744" y="280"/>
                  </a:lnTo>
                  <a:lnTo>
                    <a:pt x="1758" y="258"/>
                  </a:lnTo>
                  <a:lnTo>
                    <a:pt x="1768" y="232"/>
                  </a:lnTo>
                  <a:lnTo>
                    <a:pt x="1772" y="206"/>
                  </a:lnTo>
                  <a:lnTo>
                    <a:pt x="1774" y="176"/>
                  </a:lnTo>
                  <a:lnTo>
                    <a:pt x="1774" y="176"/>
                  </a:lnTo>
                  <a:lnTo>
                    <a:pt x="1774" y="156"/>
                  </a:lnTo>
                  <a:lnTo>
                    <a:pt x="1772" y="138"/>
                  </a:lnTo>
                  <a:lnTo>
                    <a:pt x="1766" y="120"/>
                  </a:lnTo>
                  <a:lnTo>
                    <a:pt x="1760" y="104"/>
                  </a:lnTo>
                  <a:lnTo>
                    <a:pt x="1760" y="104"/>
                  </a:lnTo>
                  <a:lnTo>
                    <a:pt x="1752" y="88"/>
                  </a:lnTo>
                  <a:lnTo>
                    <a:pt x="1742" y="74"/>
                  </a:lnTo>
                  <a:lnTo>
                    <a:pt x="1730" y="62"/>
                  </a:lnTo>
                  <a:lnTo>
                    <a:pt x="1718" y="52"/>
                  </a:lnTo>
                  <a:lnTo>
                    <a:pt x="1718" y="52"/>
                  </a:lnTo>
                  <a:lnTo>
                    <a:pt x="1704" y="42"/>
                  </a:lnTo>
                  <a:lnTo>
                    <a:pt x="1690" y="34"/>
                  </a:lnTo>
                  <a:lnTo>
                    <a:pt x="1674" y="28"/>
                  </a:lnTo>
                  <a:lnTo>
                    <a:pt x="1658" y="22"/>
                  </a:lnTo>
                  <a:lnTo>
                    <a:pt x="1658" y="22"/>
                  </a:lnTo>
                  <a:lnTo>
                    <a:pt x="1640" y="18"/>
                  </a:lnTo>
                  <a:lnTo>
                    <a:pt x="1622" y="16"/>
                  </a:lnTo>
                  <a:lnTo>
                    <a:pt x="1604" y="14"/>
                  </a:lnTo>
                  <a:lnTo>
                    <a:pt x="1584" y="14"/>
                  </a:lnTo>
                  <a:lnTo>
                    <a:pt x="1296" y="14"/>
                  </a:lnTo>
                  <a:lnTo>
                    <a:pt x="1296" y="640"/>
                  </a:lnTo>
                  <a:lnTo>
                    <a:pt x="1356" y="640"/>
                  </a:lnTo>
                  <a:lnTo>
                    <a:pt x="1356" y="362"/>
                  </a:lnTo>
                  <a:lnTo>
                    <a:pt x="1584" y="362"/>
                  </a:lnTo>
                  <a:lnTo>
                    <a:pt x="1584" y="362"/>
                  </a:lnTo>
                  <a:lnTo>
                    <a:pt x="1604" y="362"/>
                  </a:lnTo>
                  <a:lnTo>
                    <a:pt x="1620" y="364"/>
                  </a:lnTo>
                  <a:lnTo>
                    <a:pt x="1636" y="370"/>
                  </a:lnTo>
                  <a:lnTo>
                    <a:pt x="1650" y="376"/>
                  </a:lnTo>
                  <a:lnTo>
                    <a:pt x="1650" y="376"/>
                  </a:lnTo>
                  <a:lnTo>
                    <a:pt x="1662" y="384"/>
                  </a:lnTo>
                  <a:lnTo>
                    <a:pt x="1672" y="394"/>
                  </a:lnTo>
                  <a:lnTo>
                    <a:pt x="1680" y="406"/>
                  </a:lnTo>
                  <a:lnTo>
                    <a:pt x="1686" y="418"/>
                  </a:lnTo>
                  <a:lnTo>
                    <a:pt x="1686" y="418"/>
                  </a:lnTo>
                  <a:lnTo>
                    <a:pt x="1692" y="432"/>
                  </a:lnTo>
                  <a:lnTo>
                    <a:pt x="1698" y="446"/>
                  </a:lnTo>
                  <a:lnTo>
                    <a:pt x="1700" y="460"/>
                  </a:lnTo>
                  <a:lnTo>
                    <a:pt x="1704" y="476"/>
                  </a:lnTo>
                  <a:lnTo>
                    <a:pt x="1704" y="476"/>
                  </a:lnTo>
                  <a:lnTo>
                    <a:pt x="1710" y="544"/>
                  </a:lnTo>
                  <a:lnTo>
                    <a:pt x="1710" y="544"/>
                  </a:lnTo>
                  <a:lnTo>
                    <a:pt x="1710" y="566"/>
                  </a:lnTo>
                  <a:lnTo>
                    <a:pt x="1710" y="566"/>
                  </a:lnTo>
                  <a:lnTo>
                    <a:pt x="1714" y="592"/>
                  </a:lnTo>
                  <a:lnTo>
                    <a:pt x="1714" y="592"/>
                  </a:lnTo>
                  <a:lnTo>
                    <a:pt x="1714" y="606"/>
                  </a:lnTo>
                  <a:lnTo>
                    <a:pt x="1718" y="620"/>
                  </a:lnTo>
                  <a:lnTo>
                    <a:pt x="1718" y="620"/>
                  </a:lnTo>
                  <a:lnTo>
                    <a:pt x="1722" y="632"/>
                  </a:lnTo>
                  <a:lnTo>
                    <a:pt x="1726" y="640"/>
                  </a:lnTo>
                  <a:lnTo>
                    <a:pt x="1792" y="640"/>
                  </a:lnTo>
                  <a:lnTo>
                    <a:pt x="1792" y="640"/>
                  </a:lnTo>
                  <a:lnTo>
                    <a:pt x="1782" y="628"/>
                  </a:lnTo>
                  <a:lnTo>
                    <a:pt x="1776" y="608"/>
                  </a:lnTo>
                  <a:lnTo>
                    <a:pt x="1776" y="608"/>
                  </a:lnTo>
                  <a:lnTo>
                    <a:pt x="1772" y="588"/>
                  </a:lnTo>
                  <a:lnTo>
                    <a:pt x="1768" y="564"/>
                  </a:lnTo>
                  <a:close/>
                  <a:moveTo>
                    <a:pt x="1632" y="302"/>
                  </a:moveTo>
                  <a:lnTo>
                    <a:pt x="1632" y="302"/>
                  </a:lnTo>
                  <a:lnTo>
                    <a:pt x="1606" y="310"/>
                  </a:lnTo>
                  <a:lnTo>
                    <a:pt x="1580" y="312"/>
                  </a:lnTo>
                  <a:lnTo>
                    <a:pt x="1356" y="312"/>
                  </a:lnTo>
                  <a:lnTo>
                    <a:pt x="1356" y="64"/>
                  </a:lnTo>
                  <a:lnTo>
                    <a:pt x="1580" y="64"/>
                  </a:lnTo>
                  <a:lnTo>
                    <a:pt x="1580" y="64"/>
                  </a:lnTo>
                  <a:lnTo>
                    <a:pt x="1612" y="66"/>
                  </a:lnTo>
                  <a:lnTo>
                    <a:pt x="1626" y="68"/>
                  </a:lnTo>
                  <a:lnTo>
                    <a:pt x="1640" y="72"/>
                  </a:lnTo>
                  <a:lnTo>
                    <a:pt x="1652" y="78"/>
                  </a:lnTo>
                  <a:lnTo>
                    <a:pt x="1662" y="82"/>
                  </a:lnTo>
                  <a:lnTo>
                    <a:pt x="1672" y="90"/>
                  </a:lnTo>
                  <a:lnTo>
                    <a:pt x="1682" y="98"/>
                  </a:lnTo>
                  <a:lnTo>
                    <a:pt x="1682" y="98"/>
                  </a:lnTo>
                  <a:lnTo>
                    <a:pt x="1690" y="106"/>
                  </a:lnTo>
                  <a:lnTo>
                    <a:pt x="1696" y="116"/>
                  </a:lnTo>
                  <a:lnTo>
                    <a:pt x="1702" y="126"/>
                  </a:lnTo>
                  <a:lnTo>
                    <a:pt x="1706" y="138"/>
                  </a:lnTo>
                  <a:lnTo>
                    <a:pt x="1710" y="148"/>
                  </a:lnTo>
                  <a:lnTo>
                    <a:pt x="1714" y="162"/>
                  </a:lnTo>
                  <a:lnTo>
                    <a:pt x="1716" y="190"/>
                  </a:lnTo>
                  <a:lnTo>
                    <a:pt x="1716" y="190"/>
                  </a:lnTo>
                  <a:lnTo>
                    <a:pt x="1714" y="204"/>
                  </a:lnTo>
                  <a:lnTo>
                    <a:pt x="1712" y="216"/>
                  </a:lnTo>
                  <a:lnTo>
                    <a:pt x="1710" y="228"/>
                  </a:lnTo>
                  <a:lnTo>
                    <a:pt x="1704" y="240"/>
                  </a:lnTo>
                  <a:lnTo>
                    <a:pt x="1704" y="240"/>
                  </a:lnTo>
                  <a:lnTo>
                    <a:pt x="1698" y="252"/>
                  </a:lnTo>
                  <a:lnTo>
                    <a:pt x="1692" y="262"/>
                  </a:lnTo>
                  <a:lnTo>
                    <a:pt x="1684" y="270"/>
                  </a:lnTo>
                  <a:lnTo>
                    <a:pt x="1674" y="278"/>
                  </a:lnTo>
                  <a:lnTo>
                    <a:pt x="1674" y="278"/>
                  </a:lnTo>
                  <a:lnTo>
                    <a:pt x="1666" y="286"/>
                  </a:lnTo>
                  <a:lnTo>
                    <a:pt x="1654" y="292"/>
                  </a:lnTo>
                  <a:lnTo>
                    <a:pt x="1632" y="302"/>
                  </a:lnTo>
                  <a:close/>
                  <a:moveTo>
                    <a:pt x="1018" y="276"/>
                  </a:moveTo>
                  <a:lnTo>
                    <a:pt x="1018" y="276"/>
                  </a:lnTo>
                  <a:lnTo>
                    <a:pt x="1006" y="262"/>
                  </a:lnTo>
                  <a:lnTo>
                    <a:pt x="990" y="250"/>
                  </a:lnTo>
                  <a:lnTo>
                    <a:pt x="974" y="240"/>
                  </a:lnTo>
                  <a:lnTo>
                    <a:pt x="958" y="232"/>
                  </a:lnTo>
                  <a:lnTo>
                    <a:pt x="958" y="232"/>
                  </a:lnTo>
                  <a:lnTo>
                    <a:pt x="940" y="224"/>
                  </a:lnTo>
                  <a:lnTo>
                    <a:pt x="920" y="218"/>
                  </a:lnTo>
                  <a:lnTo>
                    <a:pt x="898" y="216"/>
                  </a:lnTo>
                  <a:lnTo>
                    <a:pt x="876" y="214"/>
                  </a:lnTo>
                  <a:lnTo>
                    <a:pt x="876" y="214"/>
                  </a:lnTo>
                  <a:lnTo>
                    <a:pt x="858" y="214"/>
                  </a:lnTo>
                  <a:lnTo>
                    <a:pt x="840" y="218"/>
                  </a:lnTo>
                  <a:lnTo>
                    <a:pt x="824" y="220"/>
                  </a:lnTo>
                  <a:lnTo>
                    <a:pt x="808" y="226"/>
                  </a:lnTo>
                  <a:lnTo>
                    <a:pt x="808" y="226"/>
                  </a:lnTo>
                  <a:lnTo>
                    <a:pt x="794" y="232"/>
                  </a:lnTo>
                  <a:lnTo>
                    <a:pt x="780" y="240"/>
                  </a:lnTo>
                  <a:lnTo>
                    <a:pt x="766" y="250"/>
                  </a:lnTo>
                  <a:lnTo>
                    <a:pt x="754" y="262"/>
                  </a:lnTo>
                  <a:lnTo>
                    <a:pt x="752" y="260"/>
                  </a:lnTo>
                  <a:lnTo>
                    <a:pt x="776" y="118"/>
                  </a:lnTo>
                  <a:lnTo>
                    <a:pt x="1034" y="118"/>
                  </a:lnTo>
                  <a:lnTo>
                    <a:pt x="1034" y="14"/>
                  </a:lnTo>
                  <a:lnTo>
                    <a:pt x="686" y="14"/>
                  </a:lnTo>
                  <a:lnTo>
                    <a:pt x="624" y="360"/>
                  </a:lnTo>
                  <a:lnTo>
                    <a:pt x="738" y="360"/>
                  </a:lnTo>
                  <a:lnTo>
                    <a:pt x="738" y="360"/>
                  </a:lnTo>
                  <a:lnTo>
                    <a:pt x="748" y="348"/>
                  </a:lnTo>
                  <a:lnTo>
                    <a:pt x="758" y="338"/>
                  </a:lnTo>
                  <a:lnTo>
                    <a:pt x="768" y="328"/>
                  </a:lnTo>
                  <a:lnTo>
                    <a:pt x="778" y="322"/>
                  </a:lnTo>
                  <a:lnTo>
                    <a:pt x="778" y="322"/>
                  </a:lnTo>
                  <a:lnTo>
                    <a:pt x="790" y="316"/>
                  </a:lnTo>
                  <a:lnTo>
                    <a:pt x="804" y="312"/>
                  </a:lnTo>
                  <a:lnTo>
                    <a:pt x="818" y="310"/>
                  </a:lnTo>
                  <a:lnTo>
                    <a:pt x="834" y="310"/>
                  </a:lnTo>
                  <a:lnTo>
                    <a:pt x="834" y="310"/>
                  </a:lnTo>
                  <a:lnTo>
                    <a:pt x="858" y="312"/>
                  </a:lnTo>
                  <a:lnTo>
                    <a:pt x="870" y="314"/>
                  </a:lnTo>
                  <a:lnTo>
                    <a:pt x="880" y="318"/>
                  </a:lnTo>
                  <a:lnTo>
                    <a:pt x="880" y="318"/>
                  </a:lnTo>
                  <a:lnTo>
                    <a:pt x="898" y="330"/>
                  </a:lnTo>
                  <a:lnTo>
                    <a:pt x="914" y="344"/>
                  </a:lnTo>
                  <a:lnTo>
                    <a:pt x="914" y="344"/>
                  </a:lnTo>
                  <a:lnTo>
                    <a:pt x="926" y="360"/>
                  </a:lnTo>
                  <a:lnTo>
                    <a:pt x="934" y="380"/>
                  </a:lnTo>
                  <a:lnTo>
                    <a:pt x="934" y="380"/>
                  </a:lnTo>
                  <a:lnTo>
                    <a:pt x="940" y="402"/>
                  </a:lnTo>
                  <a:lnTo>
                    <a:pt x="942" y="426"/>
                  </a:lnTo>
                  <a:lnTo>
                    <a:pt x="942" y="426"/>
                  </a:lnTo>
                  <a:lnTo>
                    <a:pt x="940" y="448"/>
                  </a:lnTo>
                  <a:lnTo>
                    <a:pt x="934" y="470"/>
                  </a:lnTo>
                  <a:lnTo>
                    <a:pt x="934" y="470"/>
                  </a:lnTo>
                  <a:lnTo>
                    <a:pt x="926" y="492"/>
                  </a:lnTo>
                  <a:lnTo>
                    <a:pt x="912" y="510"/>
                  </a:lnTo>
                  <a:lnTo>
                    <a:pt x="912" y="510"/>
                  </a:lnTo>
                  <a:lnTo>
                    <a:pt x="898" y="524"/>
                  </a:lnTo>
                  <a:lnTo>
                    <a:pt x="878" y="536"/>
                  </a:lnTo>
                  <a:lnTo>
                    <a:pt x="878" y="536"/>
                  </a:lnTo>
                  <a:lnTo>
                    <a:pt x="868" y="540"/>
                  </a:lnTo>
                  <a:lnTo>
                    <a:pt x="858" y="544"/>
                  </a:lnTo>
                  <a:lnTo>
                    <a:pt x="846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14" y="544"/>
                  </a:lnTo>
                  <a:lnTo>
                    <a:pt x="794" y="540"/>
                  </a:lnTo>
                  <a:lnTo>
                    <a:pt x="778" y="532"/>
                  </a:lnTo>
                  <a:lnTo>
                    <a:pt x="764" y="520"/>
                  </a:lnTo>
                  <a:lnTo>
                    <a:pt x="764" y="520"/>
                  </a:lnTo>
                  <a:lnTo>
                    <a:pt x="752" y="506"/>
                  </a:lnTo>
                  <a:lnTo>
                    <a:pt x="742" y="490"/>
                  </a:lnTo>
                  <a:lnTo>
                    <a:pt x="736" y="472"/>
                  </a:lnTo>
                  <a:lnTo>
                    <a:pt x="732" y="452"/>
                  </a:lnTo>
                  <a:lnTo>
                    <a:pt x="604" y="452"/>
                  </a:lnTo>
                  <a:lnTo>
                    <a:pt x="604" y="452"/>
                  </a:lnTo>
                  <a:lnTo>
                    <a:pt x="606" y="476"/>
                  </a:lnTo>
                  <a:lnTo>
                    <a:pt x="610" y="498"/>
                  </a:lnTo>
                  <a:lnTo>
                    <a:pt x="616" y="520"/>
                  </a:lnTo>
                  <a:lnTo>
                    <a:pt x="624" y="538"/>
                  </a:lnTo>
                  <a:lnTo>
                    <a:pt x="624" y="538"/>
                  </a:lnTo>
                  <a:lnTo>
                    <a:pt x="636" y="556"/>
                  </a:lnTo>
                  <a:lnTo>
                    <a:pt x="648" y="572"/>
                  </a:lnTo>
                  <a:lnTo>
                    <a:pt x="660" y="586"/>
                  </a:lnTo>
                  <a:lnTo>
                    <a:pt x="676" y="600"/>
                  </a:lnTo>
                  <a:lnTo>
                    <a:pt x="676" y="600"/>
                  </a:lnTo>
                  <a:lnTo>
                    <a:pt x="692" y="612"/>
                  </a:lnTo>
                  <a:lnTo>
                    <a:pt x="710" y="622"/>
                  </a:lnTo>
                  <a:lnTo>
                    <a:pt x="730" y="630"/>
                  </a:lnTo>
                  <a:lnTo>
                    <a:pt x="750" y="638"/>
                  </a:lnTo>
                  <a:lnTo>
                    <a:pt x="750" y="638"/>
                  </a:lnTo>
                  <a:lnTo>
                    <a:pt x="770" y="642"/>
                  </a:lnTo>
                  <a:lnTo>
                    <a:pt x="792" y="646"/>
                  </a:lnTo>
                  <a:lnTo>
                    <a:pt x="814" y="648"/>
                  </a:lnTo>
                  <a:lnTo>
                    <a:pt x="836" y="650"/>
                  </a:lnTo>
                  <a:lnTo>
                    <a:pt x="836" y="650"/>
                  </a:lnTo>
                  <a:lnTo>
                    <a:pt x="860" y="648"/>
                  </a:lnTo>
                  <a:lnTo>
                    <a:pt x="882" y="646"/>
                  </a:lnTo>
                  <a:lnTo>
                    <a:pt x="904" y="640"/>
                  </a:lnTo>
                  <a:lnTo>
                    <a:pt x="926" y="634"/>
                  </a:lnTo>
                  <a:lnTo>
                    <a:pt x="926" y="634"/>
                  </a:lnTo>
                  <a:lnTo>
                    <a:pt x="946" y="624"/>
                  </a:lnTo>
                  <a:lnTo>
                    <a:pt x="966" y="614"/>
                  </a:lnTo>
                  <a:lnTo>
                    <a:pt x="982" y="602"/>
                  </a:lnTo>
                  <a:lnTo>
                    <a:pt x="1000" y="588"/>
                  </a:lnTo>
                  <a:lnTo>
                    <a:pt x="1000" y="588"/>
                  </a:lnTo>
                  <a:lnTo>
                    <a:pt x="1014" y="572"/>
                  </a:lnTo>
                  <a:lnTo>
                    <a:pt x="1028" y="554"/>
                  </a:lnTo>
                  <a:lnTo>
                    <a:pt x="1040" y="536"/>
                  </a:lnTo>
                  <a:lnTo>
                    <a:pt x="1050" y="516"/>
                  </a:lnTo>
                  <a:lnTo>
                    <a:pt x="1050" y="516"/>
                  </a:lnTo>
                  <a:lnTo>
                    <a:pt x="1058" y="494"/>
                  </a:lnTo>
                  <a:lnTo>
                    <a:pt x="1064" y="472"/>
                  </a:lnTo>
                  <a:lnTo>
                    <a:pt x="1068" y="450"/>
                  </a:lnTo>
                  <a:lnTo>
                    <a:pt x="1068" y="426"/>
                  </a:lnTo>
                  <a:lnTo>
                    <a:pt x="1068" y="426"/>
                  </a:lnTo>
                  <a:lnTo>
                    <a:pt x="1068" y="404"/>
                  </a:lnTo>
                  <a:lnTo>
                    <a:pt x="1066" y="384"/>
                  </a:lnTo>
                  <a:lnTo>
                    <a:pt x="1062" y="364"/>
                  </a:lnTo>
                  <a:lnTo>
                    <a:pt x="1056" y="344"/>
                  </a:lnTo>
                  <a:lnTo>
                    <a:pt x="1056" y="344"/>
                  </a:lnTo>
                  <a:lnTo>
                    <a:pt x="1048" y="324"/>
                  </a:lnTo>
                  <a:lnTo>
                    <a:pt x="1040" y="308"/>
                  </a:lnTo>
                  <a:lnTo>
                    <a:pt x="1030" y="292"/>
                  </a:lnTo>
                  <a:lnTo>
                    <a:pt x="1018" y="276"/>
                  </a:lnTo>
                  <a:close/>
                  <a:moveTo>
                    <a:pt x="578" y="14"/>
                  </a:moveTo>
                  <a:lnTo>
                    <a:pt x="426" y="14"/>
                  </a:lnTo>
                  <a:lnTo>
                    <a:pt x="300" y="214"/>
                  </a:lnTo>
                  <a:lnTo>
                    <a:pt x="176" y="14"/>
                  </a:lnTo>
                  <a:lnTo>
                    <a:pt x="16" y="14"/>
                  </a:lnTo>
                  <a:lnTo>
                    <a:pt x="218" y="312"/>
                  </a:lnTo>
                  <a:lnTo>
                    <a:pt x="0" y="640"/>
                  </a:lnTo>
                  <a:lnTo>
                    <a:pt x="154" y="640"/>
                  </a:lnTo>
                  <a:lnTo>
                    <a:pt x="294" y="424"/>
                  </a:lnTo>
                  <a:lnTo>
                    <a:pt x="430" y="640"/>
                  </a:lnTo>
                  <a:lnTo>
                    <a:pt x="594" y="640"/>
                  </a:lnTo>
                  <a:lnTo>
                    <a:pt x="376" y="314"/>
                  </a:lnTo>
                  <a:lnTo>
                    <a:pt x="578" y="14"/>
                  </a:lnTo>
                  <a:close/>
                  <a:moveTo>
                    <a:pt x="7002" y="116"/>
                  </a:moveTo>
                  <a:lnTo>
                    <a:pt x="7002" y="116"/>
                  </a:lnTo>
                  <a:lnTo>
                    <a:pt x="6994" y="100"/>
                  </a:lnTo>
                  <a:lnTo>
                    <a:pt x="6986" y="86"/>
                  </a:lnTo>
                  <a:lnTo>
                    <a:pt x="6976" y="72"/>
                  </a:lnTo>
                  <a:lnTo>
                    <a:pt x="6964" y="60"/>
                  </a:lnTo>
                  <a:lnTo>
                    <a:pt x="6964" y="60"/>
                  </a:lnTo>
                  <a:lnTo>
                    <a:pt x="6950" y="50"/>
                  </a:lnTo>
                  <a:lnTo>
                    <a:pt x="6936" y="40"/>
                  </a:lnTo>
                  <a:lnTo>
                    <a:pt x="6922" y="32"/>
                  </a:lnTo>
                  <a:lnTo>
                    <a:pt x="6904" y="26"/>
                  </a:lnTo>
                  <a:lnTo>
                    <a:pt x="6904" y="26"/>
                  </a:lnTo>
                  <a:lnTo>
                    <a:pt x="6888" y="20"/>
                  </a:lnTo>
                  <a:lnTo>
                    <a:pt x="6868" y="16"/>
                  </a:lnTo>
                  <a:lnTo>
                    <a:pt x="6848" y="14"/>
                  </a:lnTo>
                  <a:lnTo>
                    <a:pt x="6828" y="14"/>
                  </a:lnTo>
                  <a:lnTo>
                    <a:pt x="6550" y="14"/>
                  </a:lnTo>
                  <a:lnTo>
                    <a:pt x="6550" y="640"/>
                  </a:lnTo>
                  <a:lnTo>
                    <a:pt x="6610" y="640"/>
                  </a:lnTo>
                  <a:lnTo>
                    <a:pt x="6610" y="372"/>
                  </a:lnTo>
                  <a:lnTo>
                    <a:pt x="6828" y="372"/>
                  </a:lnTo>
                  <a:lnTo>
                    <a:pt x="6828" y="372"/>
                  </a:lnTo>
                  <a:lnTo>
                    <a:pt x="6848" y="372"/>
                  </a:lnTo>
                  <a:lnTo>
                    <a:pt x="6868" y="368"/>
                  </a:lnTo>
                  <a:lnTo>
                    <a:pt x="6888" y="366"/>
                  </a:lnTo>
                  <a:lnTo>
                    <a:pt x="6904" y="360"/>
                  </a:lnTo>
                  <a:lnTo>
                    <a:pt x="6904" y="360"/>
                  </a:lnTo>
                  <a:lnTo>
                    <a:pt x="6922" y="354"/>
                  </a:lnTo>
                  <a:lnTo>
                    <a:pt x="6936" y="346"/>
                  </a:lnTo>
                  <a:lnTo>
                    <a:pt x="6950" y="336"/>
                  </a:lnTo>
                  <a:lnTo>
                    <a:pt x="6964" y="324"/>
                  </a:lnTo>
                  <a:lnTo>
                    <a:pt x="6964" y="324"/>
                  </a:lnTo>
                  <a:lnTo>
                    <a:pt x="6976" y="312"/>
                  </a:lnTo>
                  <a:lnTo>
                    <a:pt x="6986" y="300"/>
                  </a:lnTo>
                  <a:lnTo>
                    <a:pt x="6994" y="284"/>
                  </a:lnTo>
                  <a:lnTo>
                    <a:pt x="7002" y="268"/>
                  </a:lnTo>
                  <a:lnTo>
                    <a:pt x="7002" y="268"/>
                  </a:lnTo>
                  <a:lnTo>
                    <a:pt x="7008" y="250"/>
                  </a:lnTo>
                  <a:lnTo>
                    <a:pt x="7012" y="232"/>
                  </a:lnTo>
                  <a:lnTo>
                    <a:pt x="7014" y="214"/>
                  </a:lnTo>
                  <a:lnTo>
                    <a:pt x="7014" y="192"/>
                  </a:lnTo>
                  <a:lnTo>
                    <a:pt x="7014" y="192"/>
                  </a:lnTo>
                  <a:lnTo>
                    <a:pt x="7014" y="172"/>
                  </a:lnTo>
                  <a:lnTo>
                    <a:pt x="7012" y="152"/>
                  </a:lnTo>
                  <a:lnTo>
                    <a:pt x="7008" y="134"/>
                  </a:lnTo>
                  <a:lnTo>
                    <a:pt x="7002" y="116"/>
                  </a:lnTo>
                  <a:close/>
                  <a:moveTo>
                    <a:pt x="6916" y="290"/>
                  </a:moveTo>
                  <a:lnTo>
                    <a:pt x="6916" y="290"/>
                  </a:lnTo>
                  <a:lnTo>
                    <a:pt x="6906" y="296"/>
                  </a:lnTo>
                  <a:lnTo>
                    <a:pt x="6896" y="304"/>
                  </a:lnTo>
                  <a:lnTo>
                    <a:pt x="6872" y="314"/>
                  </a:lnTo>
                  <a:lnTo>
                    <a:pt x="6844" y="318"/>
                  </a:lnTo>
                  <a:lnTo>
                    <a:pt x="6814" y="320"/>
                  </a:lnTo>
                  <a:lnTo>
                    <a:pt x="6610" y="320"/>
                  </a:lnTo>
                  <a:lnTo>
                    <a:pt x="6610" y="64"/>
                  </a:lnTo>
                  <a:lnTo>
                    <a:pt x="6814" y="64"/>
                  </a:lnTo>
                  <a:lnTo>
                    <a:pt x="6814" y="64"/>
                  </a:lnTo>
                  <a:lnTo>
                    <a:pt x="6844" y="66"/>
                  </a:lnTo>
                  <a:lnTo>
                    <a:pt x="6872" y="72"/>
                  </a:lnTo>
                  <a:lnTo>
                    <a:pt x="6884" y="76"/>
                  </a:lnTo>
                  <a:lnTo>
                    <a:pt x="6896" y="82"/>
                  </a:lnTo>
                  <a:lnTo>
                    <a:pt x="6906" y="88"/>
                  </a:lnTo>
                  <a:lnTo>
                    <a:pt x="6916" y="96"/>
                  </a:lnTo>
                  <a:lnTo>
                    <a:pt x="6916" y="96"/>
                  </a:lnTo>
                  <a:lnTo>
                    <a:pt x="6926" y="104"/>
                  </a:lnTo>
                  <a:lnTo>
                    <a:pt x="6932" y="114"/>
                  </a:lnTo>
                  <a:lnTo>
                    <a:pt x="6940" y="124"/>
                  </a:lnTo>
                  <a:lnTo>
                    <a:pt x="6946" y="136"/>
                  </a:lnTo>
                  <a:lnTo>
                    <a:pt x="6950" y="148"/>
                  </a:lnTo>
                  <a:lnTo>
                    <a:pt x="6952" y="162"/>
                  </a:lnTo>
                  <a:lnTo>
                    <a:pt x="6954" y="176"/>
                  </a:lnTo>
                  <a:lnTo>
                    <a:pt x="6954" y="192"/>
                  </a:lnTo>
                  <a:lnTo>
                    <a:pt x="6954" y="192"/>
                  </a:lnTo>
                  <a:lnTo>
                    <a:pt x="6954" y="208"/>
                  </a:lnTo>
                  <a:lnTo>
                    <a:pt x="6952" y="222"/>
                  </a:lnTo>
                  <a:lnTo>
                    <a:pt x="6950" y="236"/>
                  </a:lnTo>
                  <a:lnTo>
                    <a:pt x="6946" y="250"/>
                  </a:lnTo>
                  <a:lnTo>
                    <a:pt x="6940" y="260"/>
                  </a:lnTo>
                  <a:lnTo>
                    <a:pt x="6932" y="272"/>
                  </a:lnTo>
                  <a:lnTo>
                    <a:pt x="6926" y="280"/>
                  </a:lnTo>
                  <a:lnTo>
                    <a:pt x="6916" y="290"/>
                  </a:lnTo>
                  <a:close/>
                  <a:moveTo>
                    <a:pt x="5824" y="98"/>
                  </a:moveTo>
                  <a:lnTo>
                    <a:pt x="5824" y="98"/>
                  </a:lnTo>
                  <a:lnTo>
                    <a:pt x="5804" y="78"/>
                  </a:lnTo>
                  <a:lnTo>
                    <a:pt x="5782" y="58"/>
                  </a:lnTo>
                  <a:lnTo>
                    <a:pt x="5758" y="42"/>
                  </a:lnTo>
                  <a:lnTo>
                    <a:pt x="5732" y="26"/>
                  </a:lnTo>
                  <a:lnTo>
                    <a:pt x="5732" y="26"/>
                  </a:lnTo>
                  <a:lnTo>
                    <a:pt x="5702" y="14"/>
                  </a:lnTo>
                  <a:lnTo>
                    <a:pt x="5672" y="6"/>
                  </a:lnTo>
                  <a:lnTo>
                    <a:pt x="5638" y="2"/>
                  </a:lnTo>
                  <a:lnTo>
                    <a:pt x="5602" y="0"/>
                  </a:lnTo>
                  <a:lnTo>
                    <a:pt x="5602" y="0"/>
                  </a:lnTo>
                  <a:lnTo>
                    <a:pt x="5566" y="2"/>
                  </a:lnTo>
                  <a:lnTo>
                    <a:pt x="5534" y="6"/>
                  </a:lnTo>
                  <a:lnTo>
                    <a:pt x="5502" y="14"/>
                  </a:lnTo>
                  <a:lnTo>
                    <a:pt x="5472" y="26"/>
                  </a:lnTo>
                  <a:lnTo>
                    <a:pt x="5472" y="26"/>
                  </a:lnTo>
                  <a:lnTo>
                    <a:pt x="5446" y="42"/>
                  </a:lnTo>
                  <a:lnTo>
                    <a:pt x="5422" y="58"/>
                  </a:lnTo>
                  <a:lnTo>
                    <a:pt x="5400" y="78"/>
                  </a:lnTo>
                  <a:lnTo>
                    <a:pt x="5380" y="98"/>
                  </a:lnTo>
                  <a:lnTo>
                    <a:pt x="5380" y="98"/>
                  </a:lnTo>
                  <a:lnTo>
                    <a:pt x="5362" y="122"/>
                  </a:lnTo>
                  <a:lnTo>
                    <a:pt x="5348" y="148"/>
                  </a:lnTo>
                  <a:lnTo>
                    <a:pt x="5336" y="174"/>
                  </a:lnTo>
                  <a:lnTo>
                    <a:pt x="5324" y="204"/>
                  </a:lnTo>
                  <a:lnTo>
                    <a:pt x="5324" y="204"/>
                  </a:lnTo>
                  <a:lnTo>
                    <a:pt x="5316" y="232"/>
                  </a:lnTo>
                  <a:lnTo>
                    <a:pt x="5310" y="264"/>
                  </a:lnTo>
                  <a:lnTo>
                    <a:pt x="5308" y="294"/>
                  </a:lnTo>
                  <a:lnTo>
                    <a:pt x="5306" y="328"/>
                  </a:lnTo>
                  <a:lnTo>
                    <a:pt x="5306" y="328"/>
                  </a:lnTo>
                  <a:lnTo>
                    <a:pt x="5308" y="360"/>
                  </a:lnTo>
                  <a:lnTo>
                    <a:pt x="5310" y="390"/>
                  </a:lnTo>
                  <a:lnTo>
                    <a:pt x="5316" y="422"/>
                  </a:lnTo>
                  <a:lnTo>
                    <a:pt x="5324" y="452"/>
                  </a:lnTo>
                  <a:lnTo>
                    <a:pt x="5324" y="452"/>
                  </a:lnTo>
                  <a:lnTo>
                    <a:pt x="5336" y="480"/>
                  </a:lnTo>
                  <a:lnTo>
                    <a:pt x="5348" y="506"/>
                  </a:lnTo>
                  <a:lnTo>
                    <a:pt x="5362" y="532"/>
                  </a:lnTo>
                  <a:lnTo>
                    <a:pt x="5380" y="554"/>
                  </a:lnTo>
                  <a:lnTo>
                    <a:pt x="5380" y="554"/>
                  </a:lnTo>
                  <a:lnTo>
                    <a:pt x="5400" y="576"/>
                  </a:lnTo>
                  <a:lnTo>
                    <a:pt x="5422" y="596"/>
                  </a:lnTo>
                  <a:lnTo>
                    <a:pt x="5446" y="612"/>
                  </a:lnTo>
                  <a:lnTo>
                    <a:pt x="5472" y="626"/>
                  </a:lnTo>
                  <a:lnTo>
                    <a:pt x="5472" y="626"/>
                  </a:lnTo>
                  <a:lnTo>
                    <a:pt x="5502" y="638"/>
                  </a:lnTo>
                  <a:lnTo>
                    <a:pt x="5534" y="646"/>
                  </a:lnTo>
                  <a:lnTo>
                    <a:pt x="5566" y="652"/>
                  </a:lnTo>
                  <a:lnTo>
                    <a:pt x="5602" y="654"/>
                  </a:lnTo>
                  <a:lnTo>
                    <a:pt x="5602" y="654"/>
                  </a:lnTo>
                  <a:lnTo>
                    <a:pt x="5638" y="652"/>
                  </a:lnTo>
                  <a:lnTo>
                    <a:pt x="5672" y="646"/>
                  </a:lnTo>
                  <a:lnTo>
                    <a:pt x="5702" y="638"/>
                  </a:lnTo>
                  <a:lnTo>
                    <a:pt x="5732" y="626"/>
                  </a:lnTo>
                  <a:lnTo>
                    <a:pt x="5732" y="626"/>
                  </a:lnTo>
                  <a:lnTo>
                    <a:pt x="5758" y="612"/>
                  </a:lnTo>
                  <a:lnTo>
                    <a:pt x="5782" y="596"/>
                  </a:lnTo>
                  <a:lnTo>
                    <a:pt x="5804" y="576"/>
                  </a:lnTo>
                  <a:lnTo>
                    <a:pt x="5824" y="554"/>
                  </a:lnTo>
                  <a:lnTo>
                    <a:pt x="5824" y="554"/>
                  </a:lnTo>
                  <a:lnTo>
                    <a:pt x="5842" y="532"/>
                  </a:lnTo>
                  <a:lnTo>
                    <a:pt x="5856" y="506"/>
                  </a:lnTo>
                  <a:lnTo>
                    <a:pt x="5868" y="480"/>
                  </a:lnTo>
                  <a:lnTo>
                    <a:pt x="5880" y="452"/>
                  </a:lnTo>
                  <a:lnTo>
                    <a:pt x="5880" y="452"/>
                  </a:lnTo>
                  <a:lnTo>
                    <a:pt x="5888" y="422"/>
                  </a:lnTo>
                  <a:lnTo>
                    <a:pt x="5894" y="390"/>
                  </a:lnTo>
                  <a:lnTo>
                    <a:pt x="5896" y="360"/>
                  </a:lnTo>
                  <a:lnTo>
                    <a:pt x="5898" y="328"/>
                  </a:lnTo>
                  <a:lnTo>
                    <a:pt x="5898" y="328"/>
                  </a:lnTo>
                  <a:lnTo>
                    <a:pt x="5896" y="294"/>
                  </a:lnTo>
                  <a:lnTo>
                    <a:pt x="5894" y="264"/>
                  </a:lnTo>
                  <a:lnTo>
                    <a:pt x="5888" y="232"/>
                  </a:lnTo>
                  <a:lnTo>
                    <a:pt x="5880" y="204"/>
                  </a:lnTo>
                  <a:lnTo>
                    <a:pt x="5880" y="204"/>
                  </a:lnTo>
                  <a:lnTo>
                    <a:pt x="5868" y="174"/>
                  </a:lnTo>
                  <a:lnTo>
                    <a:pt x="5856" y="148"/>
                  </a:lnTo>
                  <a:lnTo>
                    <a:pt x="5842" y="122"/>
                  </a:lnTo>
                  <a:lnTo>
                    <a:pt x="5824" y="98"/>
                  </a:lnTo>
                  <a:close/>
                  <a:moveTo>
                    <a:pt x="5824" y="428"/>
                  </a:moveTo>
                  <a:lnTo>
                    <a:pt x="5824" y="428"/>
                  </a:lnTo>
                  <a:lnTo>
                    <a:pt x="5816" y="452"/>
                  </a:lnTo>
                  <a:lnTo>
                    <a:pt x="5808" y="474"/>
                  </a:lnTo>
                  <a:lnTo>
                    <a:pt x="5796" y="496"/>
                  </a:lnTo>
                  <a:lnTo>
                    <a:pt x="5782" y="516"/>
                  </a:lnTo>
                  <a:lnTo>
                    <a:pt x="5782" y="516"/>
                  </a:lnTo>
                  <a:lnTo>
                    <a:pt x="5768" y="536"/>
                  </a:lnTo>
                  <a:lnTo>
                    <a:pt x="5750" y="552"/>
                  </a:lnTo>
                  <a:lnTo>
                    <a:pt x="5730" y="566"/>
                  </a:lnTo>
                  <a:lnTo>
                    <a:pt x="5710" y="580"/>
                  </a:lnTo>
                  <a:lnTo>
                    <a:pt x="5710" y="580"/>
                  </a:lnTo>
                  <a:lnTo>
                    <a:pt x="5686" y="590"/>
                  </a:lnTo>
                  <a:lnTo>
                    <a:pt x="5660" y="598"/>
                  </a:lnTo>
                  <a:lnTo>
                    <a:pt x="5632" y="602"/>
                  </a:lnTo>
                  <a:lnTo>
                    <a:pt x="5602" y="604"/>
                  </a:lnTo>
                  <a:lnTo>
                    <a:pt x="5602" y="604"/>
                  </a:lnTo>
                  <a:lnTo>
                    <a:pt x="5572" y="602"/>
                  </a:lnTo>
                  <a:lnTo>
                    <a:pt x="5544" y="598"/>
                  </a:lnTo>
                  <a:lnTo>
                    <a:pt x="5518" y="590"/>
                  </a:lnTo>
                  <a:lnTo>
                    <a:pt x="5496" y="580"/>
                  </a:lnTo>
                  <a:lnTo>
                    <a:pt x="5496" y="580"/>
                  </a:lnTo>
                  <a:lnTo>
                    <a:pt x="5474" y="566"/>
                  </a:lnTo>
                  <a:lnTo>
                    <a:pt x="5454" y="552"/>
                  </a:lnTo>
                  <a:lnTo>
                    <a:pt x="5438" y="536"/>
                  </a:lnTo>
                  <a:lnTo>
                    <a:pt x="5422" y="516"/>
                  </a:lnTo>
                  <a:lnTo>
                    <a:pt x="5422" y="516"/>
                  </a:lnTo>
                  <a:lnTo>
                    <a:pt x="5408" y="496"/>
                  </a:lnTo>
                  <a:lnTo>
                    <a:pt x="5396" y="474"/>
                  </a:lnTo>
                  <a:lnTo>
                    <a:pt x="5388" y="452"/>
                  </a:lnTo>
                  <a:lnTo>
                    <a:pt x="5380" y="428"/>
                  </a:lnTo>
                  <a:lnTo>
                    <a:pt x="5380" y="428"/>
                  </a:lnTo>
                  <a:lnTo>
                    <a:pt x="5374" y="402"/>
                  </a:lnTo>
                  <a:lnTo>
                    <a:pt x="5370" y="378"/>
                  </a:lnTo>
                  <a:lnTo>
                    <a:pt x="5366" y="352"/>
                  </a:lnTo>
                  <a:lnTo>
                    <a:pt x="5366" y="328"/>
                  </a:lnTo>
                  <a:lnTo>
                    <a:pt x="5366" y="328"/>
                  </a:lnTo>
                  <a:lnTo>
                    <a:pt x="5366" y="302"/>
                  </a:lnTo>
                  <a:lnTo>
                    <a:pt x="5370" y="276"/>
                  </a:lnTo>
                  <a:lnTo>
                    <a:pt x="5374" y="250"/>
                  </a:lnTo>
                  <a:lnTo>
                    <a:pt x="5380" y="226"/>
                  </a:lnTo>
                  <a:lnTo>
                    <a:pt x="5380" y="226"/>
                  </a:lnTo>
                  <a:lnTo>
                    <a:pt x="5388" y="202"/>
                  </a:lnTo>
                  <a:lnTo>
                    <a:pt x="5396" y="180"/>
                  </a:lnTo>
                  <a:lnTo>
                    <a:pt x="5408" y="158"/>
                  </a:lnTo>
                  <a:lnTo>
                    <a:pt x="5422" y="138"/>
                  </a:lnTo>
                  <a:lnTo>
                    <a:pt x="5422" y="138"/>
                  </a:lnTo>
                  <a:lnTo>
                    <a:pt x="5438" y="118"/>
                  </a:lnTo>
                  <a:lnTo>
                    <a:pt x="5454" y="102"/>
                  </a:lnTo>
                  <a:lnTo>
                    <a:pt x="5474" y="88"/>
                  </a:lnTo>
                  <a:lnTo>
                    <a:pt x="5496" y="74"/>
                  </a:lnTo>
                  <a:lnTo>
                    <a:pt x="5496" y="74"/>
                  </a:lnTo>
                  <a:lnTo>
                    <a:pt x="5518" y="64"/>
                  </a:lnTo>
                  <a:lnTo>
                    <a:pt x="5544" y="56"/>
                  </a:lnTo>
                  <a:lnTo>
                    <a:pt x="5572" y="52"/>
                  </a:lnTo>
                  <a:lnTo>
                    <a:pt x="5602" y="50"/>
                  </a:lnTo>
                  <a:lnTo>
                    <a:pt x="5602" y="50"/>
                  </a:lnTo>
                  <a:lnTo>
                    <a:pt x="5632" y="52"/>
                  </a:lnTo>
                  <a:lnTo>
                    <a:pt x="5660" y="56"/>
                  </a:lnTo>
                  <a:lnTo>
                    <a:pt x="5686" y="64"/>
                  </a:lnTo>
                  <a:lnTo>
                    <a:pt x="5710" y="74"/>
                  </a:lnTo>
                  <a:lnTo>
                    <a:pt x="5710" y="74"/>
                  </a:lnTo>
                  <a:lnTo>
                    <a:pt x="5730" y="88"/>
                  </a:lnTo>
                  <a:lnTo>
                    <a:pt x="5750" y="102"/>
                  </a:lnTo>
                  <a:lnTo>
                    <a:pt x="5768" y="118"/>
                  </a:lnTo>
                  <a:lnTo>
                    <a:pt x="5782" y="138"/>
                  </a:lnTo>
                  <a:lnTo>
                    <a:pt x="5782" y="138"/>
                  </a:lnTo>
                  <a:lnTo>
                    <a:pt x="5796" y="158"/>
                  </a:lnTo>
                  <a:lnTo>
                    <a:pt x="5808" y="180"/>
                  </a:lnTo>
                  <a:lnTo>
                    <a:pt x="5816" y="202"/>
                  </a:lnTo>
                  <a:lnTo>
                    <a:pt x="5824" y="226"/>
                  </a:lnTo>
                  <a:lnTo>
                    <a:pt x="5824" y="226"/>
                  </a:lnTo>
                  <a:lnTo>
                    <a:pt x="5830" y="250"/>
                  </a:lnTo>
                  <a:lnTo>
                    <a:pt x="5834" y="276"/>
                  </a:lnTo>
                  <a:lnTo>
                    <a:pt x="5838" y="302"/>
                  </a:lnTo>
                  <a:lnTo>
                    <a:pt x="5838" y="328"/>
                  </a:lnTo>
                  <a:lnTo>
                    <a:pt x="5838" y="328"/>
                  </a:lnTo>
                  <a:lnTo>
                    <a:pt x="5838" y="352"/>
                  </a:lnTo>
                  <a:lnTo>
                    <a:pt x="5834" y="378"/>
                  </a:lnTo>
                  <a:lnTo>
                    <a:pt x="5830" y="402"/>
                  </a:lnTo>
                  <a:lnTo>
                    <a:pt x="5824" y="428"/>
                  </a:lnTo>
                  <a:close/>
                  <a:moveTo>
                    <a:pt x="6392" y="402"/>
                  </a:moveTo>
                  <a:lnTo>
                    <a:pt x="6392" y="402"/>
                  </a:lnTo>
                  <a:lnTo>
                    <a:pt x="6390" y="428"/>
                  </a:lnTo>
                  <a:lnTo>
                    <a:pt x="6388" y="452"/>
                  </a:lnTo>
                  <a:lnTo>
                    <a:pt x="6384" y="474"/>
                  </a:lnTo>
                  <a:lnTo>
                    <a:pt x="6380" y="494"/>
                  </a:lnTo>
                  <a:lnTo>
                    <a:pt x="6380" y="494"/>
                  </a:lnTo>
                  <a:lnTo>
                    <a:pt x="6372" y="512"/>
                  </a:lnTo>
                  <a:lnTo>
                    <a:pt x="6364" y="530"/>
                  </a:lnTo>
                  <a:lnTo>
                    <a:pt x="6354" y="544"/>
                  </a:lnTo>
                  <a:lnTo>
                    <a:pt x="6342" y="556"/>
                  </a:lnTo>
                  <a:lnTo>
                    <a:pt x="6342" y="556"/>
                  </a:lnTo>
                  <a:lnTo>
                    <a:pt x="6330" y="568"/>
                  </a:lnTo>
                  <a:lnTo>
                    <a:pt x="6316" y="578"/>
                  </a:lnTo>
                  <a:lnTo>
                    <a:pt x="6302" y="586"/>
                  </a:lnTo>
                  <a:lnTo>
                    <a:pt x="6284" y="592"/>
                  </a:lnTo>
                  <a:lnTo>
                    <a:pt x="6284" y="592"/>
                  </a:lnTo>
                  <a:lnTo>
                    <a:pt x="6268" y="596"/>
                  </a:lnTo>
                  <a:lnTo>
                    <a:pt x="6248" y="600"/>
                  </a:lnTo>
                  <a:lnTo>
                    <a:pt x="6228" y="602"/>
                  </a:lnTo>
                  <a:lnTo>
                    <a:pt x="6206" y="604"/>
                  </a:lnTo>
                  <a:lnTo>
                    <a:pt x="6206" y="604"/>
                  </a:lnTo>
                  <a:lnTo>
                    <a:pt x="6186" y="602"/>
                  </a:lnTo>
                  <a:lnTo>
                    <a:pt x="6166" y="600"/>
                  </a:lnTo>
                  <a:lnTo>
                    <a:pt x="6146" y="596"/>
                  </a:lnTo>
                  <a:lnTo>
                    <a:pt x="6130" y="592"/>
                  </a:lnTo>
                  <a:lnTo>
                    <a:pt x="6130" y="592"/>
                  </a:lnTo>
                  <a:lnTo>
                    <a:pt x="6112" y="586"/>
                  </a:lnTo>
                  <a:lnTo>
                    <a:pt x="6098" y="578"/>
                  </a:lnTo>
                  <a:lnTo>
                    <a:pt x="6084" y="568"/>
                  </a:lnTo>
                  <a:lnTo>
                    <a:pt x="6072" y="556"/>
                  </a:lnTo>
                  <a:lnTo>
                    <a:pt x="6072" y="556"/>
                  </a:lnTo>
                  <a:lnTo>
                    <a:pt x="6060" y="544"/>
                  </a:lnTo>
                  <a:lnTo>
                    <a:pt x="6050" y="530"/>
                  </a:lnTo>
                  <a:lnTo>
                    <a:pt x="6042" y="512"/>
                  </a:lnTo>
                  <a:lnTo>
                    <a:pt x="6036" y="494"/>
                  </a:lnTo>
                  <a:lnTo>
                    <a:pt x="6036" y="494"/>
                  </a:lnTo>
                  <a:lnTo>
                    <a:pt x="6030" y="474"/>
                  </a:lnTo>
                  <a:lnTo>
                    <a:pt x="6026" y="452"/>
                  </a:lnTo>
                  <a:lnTo>
                    <a:pt x="6024" y="428"/>
                  </a:lnTo>
                  <a:lnTo>
                    <a:pt x="6022" y="402"/>
                  </a:lnTo>
                  <a:lnTo>
                    <a:pt x="6022" y="14"/>
                  </a:lnTo>
                  <a:lnTo>
                    <a:pt x="5962" y="14"/>
                  </a:lnTo>
                  <a:lnTo>
                    <a:pt x="5962" y="414"/>
                  </a:lnTo>
                  <a:lnTo>
                    <a:pt x="5962" y="414"/>
                  </a:lnTo>
                  <a:lnTo>
                    <a:pt x="5964" y="438"/>
                  </a:lnTo>
                  <a:lnTo>
                    <a:pt x="5966" y="462"/>
                  </a:lnTo>
                  <a:lnTo>
                    <a:pt x="5970" y="484"/>
                  </a:lnTo>
                  <a:lnTo>
                    <a:pt x="5976" y="506"/>
                  </a:lnTo>
                  <a:lnTo>
                    <a:pt x="5976" y="506"/>
                  </a:lnTo>
                  <a:lnTo>
                    <a:pt x="5984" y="528"/>
                  </a:lnTo>
                  <a:lnTo>
                    <a:pt x="5994" y="548"/>
                  </a:lnTo>
                  <a:lnTo>
                    <a:pt x="6006" y="566"/>
                  </a:lnTo>
                  <a:lnTo>
                    <a:pt x="6020" y="584"/>
                  </a:lnTo>
                  <a:lnTo>
                    <a:pt x="6020" y="584"/>
                  </a:lnTo>
                  <a:lnTo>
                    <a:pt x="6036" y="598"/>
                  </a:lnTo>
                  <a:lnTo>
                    <a:pt x="6054" y="612"/>
                  </a:lnTo>
                  <a:lnTo>
                    <a:pt x="6074" y="624"/>
                  </a:lnTo>
                  <a:lnTo>
                    <a:pt x="6096" y="634"/>
                  </a:lnTo>
                  <a:lnTo>
                    <a:pt x="6096" y="634"/>
                  </a:lnTo>
                  <a:lnTo>
                    <a:pt x="6120" y="642"/>
                  </a:lnTo>
                  <a:lnTo>
                    <a:pt x="6146" y="648"/>
                  </a:lnTo>
                  <a:lnTo>
                    <a:pt x="6176" y="652"/>
                  </a:lnTo>
                  <a:lnTo>
                    <a:pt x="6206" y="654"/>
                  </a:lnTo>
                  <a:lnTo>
                    <a:pt x="6206" y="654"/>
                  </a:lnTo>
                  <a:lnTo>
                    <a:pt x="6238" y="652"/>
                  </a:lnTo>
                  <a:lnTo>
                    <a:pt x="6268" y="648"/>
                  </a:lnTo>
                  <a:lnTo>
                    <a:pt x="6294" y="642"/>
                  </a:lnTo>
                  <a:lnTo>
                    <a:pt x="6318" y="634"/>
                  </a:lnTo>
                  <a:lnTo>
                    <a:pt x="6318" y="634"/>
                  </a:lnTo>
                  <a:lnTo>
                    <a:pt x="6340" y="624"/>
                  </a:lnTo>
                  <a:lnTo>
                    <a:pt x="6360" y="612"/>
                  </a:lnTo>
                  <a:lnTo>
                    <a:pt x="6378" y="598"/>
                  </a:lnTo>
                  <a:lnTo>
                    <a:pt x="6394" y="584"/>
                  </a:lnTo>
                  <a:lnTo>
                    <a:pt x="6394" y="584"/>
                  </a:lnTo>
                  <a:lnTo>
                    <a:pt x="6408" y="566"/>
                  </a:lnTo>
                  <a:lnTo>
                    <a:pt x="6420" y="548"/>
                  </a:lnTo>
                  <a:lnTo>
                    <a:pt x="6430" y="528"/>
                  </a:lnTo>
                  <a:lnTo>
                    <a:pt x="6438" y="506"/>
                  </a:lnTo>
                  <a:lnTo>
                    <a:pt x="6438" y="506"/>
                  </a:lnTo>
                  <a:lnTo>
                    <a:pt x="6444" y="484"/>
                  </a:lnTo>
                  <a:lnTo>
                    <a:pt x="6448" y="462"/>
                  </a:lnTo>
                  <a:lnTo>
                    <a:pt x="6450" y="438"/>
                  </a:lnTo>
                  <a:lnTo>
                    <a:pt x="6452" y="414"/>
                  </a:lnTo>
                  <a:lnTo>
                    <a:pt x="6452" y="14"/>
                  </a:lnTo>
                  <a:lnTo>
                    <a:pt x="6392" y="14"/>
                  </a:lnTo>
                  <a:lnTo>
                    <a:pt x="6392" y="402"/>
                  </a:lnTo>
                  <a:close/>
                  <a:moveTo>
                    <a:pt x="5246" y="564"/>
                  </a:moveTo>
                  <a:lnTo>
                    <a:pt x="5246" y="564"/>
                  </a:lnTo>
                  <a:lnTo>
                    <a:pt x="5242" y="518"/>
                  </a:lnTo>
                  <a:lnTo>
                    <a:pt x="5242" y="518"/>
                  </a:lnTo>
                  <a:lnTo>
                    <a:pt x="5240" y="480"/>
                  </a:lnTo>
                  <a:lnTo>
                    <a:pt x="5240" y="480"/>
                  </a:lnTo>
                  <a:lnTo>
                    <a:pt x="5238" y="452"/>
                  </a:lnTo>
                  <a:lnTo>
                    <a:pt x="5234" y="428"/>
                  </a:lnTo>
                  <a:lnTo>
                    <a:pt x="5234" y="428"/>
                  </a:lnTo>
                  <a:lnTo>
                    <a:pt x="5226" y="406"/>
                  </a:lnTo>
                  <a:lnTo>
                    <a:pt x="5216" y="386"/>
                  </a:lnTo>
                  <a:lnTo>
                    <a:pt x="5216" y="386"/>
                  </a:lnTo>
                  <a:lnTo>
                    <a:pt x="5200" y="368"/>
                  </a:lnTo>
                  <a:lnTo>
                    <a:pt x="5192" y="362"/>
                  </a:lnTo>
                  <a:lnTo>
                    <a:pt x="5182" y="354"/>
                  </a:lnTo>
                  <a:lnTo>
                    <a:pt x="5182" y="354"/>
                  </a:lnTo>
                  <a:lnTo>
                    <a:pt x="5172" y="350"/>
                  </a:lnTo>
                  <a:lnTo>
                    <a:pt x="5160" y="344"/>
                  </a:lnTo>
                  <a:lnTo>
                    <a:pt x="5132" y="338"/>
                  </a:lnTo>
                  <a:lnTo>
                    <a:pt x="5132" y="336"/>
                  </a:lnTo>
                  <a:lnTo>
                    <a:pt x="5132" y="336"/>
                  </a:lnTo>
                  <a:lnTo>
                    <a:pt x="5160" y="328"/>
                  </a:lnTo>
                  <a:lnTo>
                    <a:pt x="5172" y="324"/>
                  </a:lnTo>
                  <a:lnTo>
                    <a:pt x="5184" y="316"/>
                  </a:lnTo>
                  <a:lnTo>
                    <a:pt x="5196" y="308"/>
                  </a:lnTo>
                  <a:lnTo>
                    <a:pt x="5206" y="300"/>
                  </a:lnTo>
                  <a:lnTo>
                    <a:pt x="5214" y="290"/>
                  </a:lnTo>
                  <a:lnTo>
                    <a:pt x="5222" y="280"/>
                  </a:lnTo>
                  <a:lnTo>
                    <a:pt x="5222" y="280"/>
                  </a:lnTo>
                  <a:lnTo>
                    <a:pt x="5236" y="258"/>
                  </a:lnTo>
                  <a:lnTo>
                    <a:pt x="5246" y="232"/>
                  </a:lnTo>
                  <a:lnTo>
                    <a:pt x="5252" y="206"/>
                  </a:lnTo>
                  <a:lnTo>
                    <a:pt x="5254" y="176"/>
                  </a:lnTo>
                  <a:lnTo>
                    <a:pt x="5254" y="176"/>
                  </a:lnTo>
                  <a:lnTo>
                    <a:pt x="5252" y="156"/>
                  </a:lnTo>
                  <a:lnTo>
                    <a:pt x="5250" y="138"/>
                  </a:lnTo>
                  <a:lnTo>
                    <a:pt x="5244" y="120"/>
                  </a:lnTo>
                  <a:lnTo>
                    <a:pt x="5238" y="104"/>
                  </a:lnTo>
                  <a:lnTo>
                    <a:pt x="5238" y="104"/>
                  </a:lnTo>
                  <a:lnTo>
                    <a:pt x="5230" y="88"/>
                  </a:lnTo>
                  <a:lnTo>
                    <a:pt x="5220" y="74"/>
                  </a:lnTo>
                  <a:lnTo>
                    <a:pt x="5208" y="62"/>
                  </a:lnTo>
                  <a:lnTo>
                    <a:pt x="5196" y="52"/>
                  </a:lnTo>
                  <a:lnTo>
                    <a:pt x="5196" y="52"/>
                  </a:lnTo>
                  <a:lnTo>
                    <a:pt x="5184" y="42"/>
                  </a:lnTo>
                  <a:lnTo>
                    <a:pt x="5168" y="34"/>
                  </a:lnTo>
                  <a:lnTo>
                    <a:pt x="5152" y="28"/>
                  </a:lnTo>
                  <a:lnTo>
                    <a:pt x="5136" y="22"/>
                  </a:lnTo>
                  <a:lnTo>
                    <a:pt x="5136" y="22"/>
                  </a:lnTo>
                  <a:lnTo>
                    <a:pt x="5118" y="18"/>
                  </a:lnTo>
                  <a:lnTo>
                    <a:pt x="5100" y="16"/>
                  </a:lnTo>
                  <a:lnTo>
                    <a:pt x="5082" y="14"/>
                  </a:lnTo>
                  <a:lnTo>
                    <a:pt x="5062" y="14"/>
                  </a:lnTo>
                  <a:lnTo>
                    <a:pt x="4776" y="14"/>
                  </a:lnTo>
                  <a:lnTo>
                    <a:pt x="4776" y="640"/>
                  </a:lnTo>
                  <a:lnTo>
                    <a:pt x="4834" y="640"/>
                  </a:lnTo>
                  <a:lnTo>
                    <a:pt x="4834" y="362"/>
                  </a:lnTo>
                  <a:lnTo>
                    <a:pt x="5062" y="362"/>
                  </a:lnTo>
                  <a:lnTo>
                    <a:pt x="5062" y="362"/>
                  </a:lnTo>
                  <a:lnTo>
                    <a:pt x="5082" y="362"/>
                  </a:lnTo>
                  <a:lnTo>
                    <a:pt x="5100" y="364"/>
                  </a:lnTo>
                  <a:lnTo>
                    <a:pt x="5114" y="370"/>
                  </a:lnTo>
                  <a:lnTo>
                    <a:pt x="5128" y="376"/>
                  </a:lnTo>
                  <a:lnTo>
                    <a:pt x="5128" y="376"/>
                  </a:lnTo>
                  <a:lnTo>
                    <a:pt x="5140" y="384"/>
                  </a:lnTo>
                  <a:lnTo>
                    <a:pt x="5150" y="394"/>
                  </a:lnTo>
                  <a:lnTo>
                    <a:pt x="5158" y="406"/>
                  </a:lnTo>
                  <a:lnTo>
                    <a:pt x="5166" y="418"/>
                  </a:lnTo>
                  <a:lnTo>
                    <a:pt x="5166" y="418"/>
                  </a:lnTo>
                  <a:lnTo>
                    <a:pt x="5170" y="432"/>
                  </a:lnTo>
                  <a:lnTo>
                    <a:pt x="5176" y="446"/>
                  </a:lnTo>
                  <a:lnTo>
                    <a:pt x="5180" y="460"/>
                  </a:lnTo>
                  <a:lnTo>
                    <a:pt x="5182" y="476"/>
                  </a:lnTo>
                  <a:lnTo>
                    <a:pt x="5182" y="476"/>
                  </a:lnTo>
                  <a:lnTo>
                    <a:pt x="5188" y="544"/>
                  </a:lnTo>
                  <a:lnTo>
                    <a:pt x="5188" y="544"/>
                  </a:lnTo>
                  <a:lnTo>
                    <a:pt x="5190" y="566"/>
                  </a:lnTo>
                  <a:lnTo>
                    <a:pt x="5190" y="566"/>
                  </a:lnTo>
                  <a:lnTo>
                    <a:pt x="5192" y="592"/>
                  </a:lnTo>
                  <a:lnTo>
                    <a:pt x="5192" y="592"/>
                  </a:lnTo>
                  <a:lnTo>
                    <a:pt x="5196" y="620"/>
                  </a:lnTo>
                  <a:lnTo>
                    <a:pt x="5196" y="620"/>
                  </a:lnTo>
                  <a:lnTo>
                    <a:pt x="5200" y="632"/>
                  </a:lnTo>
                  <a:lnTo>
                    <a:pt x="5204" y="640"/>
                  </a:lnTo>
                  <a:lnTo>
                    <a:pt x="5270" y="640"/>
                  </a:lnTo>
                  <a:lnTo>
                    <a:pt x="5270" y="640"/>
                  </a:lnTo>
                  <a:lnTo>
                    <a:pt x="5262" y="628"/>
                  </a:lnTo>
                  <a:lnTo>
                    <a:pt x="5254" y="608"/>
                  </a:lnTo>
                  <a:lnTo>
                    <a:pt x="5254" y="608"/>
                  </a:lnTo>
                  <a:lnTo>
                    <a:pt x="5250" y="588"/>
                  </a:lnTo>
                  <a:lnTo>
                    <a:pt x="5246" y="564"/>
                  </a:lnTo>
                  <a:close/>
                  <a:moveTo>
                    <a:pt x="5110" y="302"/>
                  </a:moveTo>
                  <a:lnTo>
                    <a:pt x="5110" y="302"/>
                  </a:lnTo>
                  <a:lnTo>
                    <a:pt x="5084" y="310"/>
                  </a:lnTo>
                  <a:lnTo>
                    <a:pt x="5058" y="312"/>
                  </a:lnTo>
                  <a:lnTo>
                    <a:pt x="4834" y="312"/>
                  </a:lnTo>
                  <a:lnTo>
                    <a:pt x="4834" y="64"/>
                  </a:lnTo>
                  <a:lnTo>
                    <a:pt x="5058" y="64"/>
                  </a:lnTo>
                  <a:lnTo>
                    <a:pt x="5058" y="64"/>
                  </a:lnTo>
                  <a:lnTo>
                    <a:pt x="5090" y="66"/>
                  </a:lnTo>
                  <a:lnTo>
                    <a:pt x="5104" y="68"/>
                  </a:lnTo>
                  <a:lnTo>
                    <a:pt x="5118" y="72"/>
                  </a:lnTo>
                  <a:lnTo>
                    <a:pt x="5130" y="78"/>
                  </a:lnTo>
                  <a:lnTo>
                    <a:pt x="5142" y="82"/>
                  </a:lnTo>
                  <a:lnTo>
                    <a:pt x="5152" y="90"/>
                  </a:lnTo>
                  <a:lnTo>
                    <a:pt x="5160" y="98"/>
                  </a:lnTo>
                  <a:lnTo>
                    <a:pt x="5160" y="98"/>
                  </a:lnTo>
                  <a:lnTo>
                    <a:pt x="5168" y="106"/>
                  </a:lnTo>
                  <a:lnTo>
                    <a:pt x="5174" y="116"/>
                  </a:lnTo>
                  <a:lnTo>
                    <a:pt x="5180" y="126"/>
                  </a:lnTo>
                  <a:lnTo>
                    <a:pt x="5186" y="138"/>
                  </a:lnTo>
                  <a:lnTo>
                    <a:pt x="5192" y="162"/>
                  </a:lnTo>
                  <a:lnTo>
                    <a:pt x="5194" y="190"/>
                  </a:lnTo>
                  <a:lnTo>
                    <a:pt x="5194" y="190"/>
                  </a:lnTo>
                  <a:lnTo>
                    <a:pt x="5192" y="204"/>
                  </a:lnTo>
                  <a:lnTo>
                    <a:pt x="5190" y="216"/>
                  </a:lnTo>
                  <a:lnTo>
                    <a:pt x="5188" y="228"/>
                  </a:lnTo>
                  <a:lnTo>
                    <a:pt x="5182" y="240"/>
                  </a:lnTo>
                  <a:lnTo>
                    <a:pt x="5182" y="240"/>
                  </a:lnTo>
                  <a:lnTo>
                    <a:pt x="5176" y="252"/>
                  </a:lnTo>
                  <a:lnTo>
                    <a:pt x="5170" y="262"/>
                  </a:lnTo>
                  <a:lnTo>
                    <a:pt x="5162" y="270"/>
                  </a:lnTo>
                  <a:lnTo>
                    <a:pt x="5154" y="278"/>
                  </a:lnTo>
                  <a:lnTo>
                    <a:pt x="5154" y="278"/>
                  </a:lnTo>
                  <a:lnTo>
                    <a:pt x="5144" y="286"/>
                  </a:lnTo>
                  <a:lnTo>
                    <a:pt x="5134" y="292"/>
                  </a:lnTo>
                  <a:lnTo>
                    <a:pt x="5110" y="302"/>
                  </a:lnTo>
                  <a:close/>
                  <a:moveTo>
                    <a:pt x="2934" y="14"/>
                  </a:moveTo>
                  <a:lnTo>
                    <a:pt x="2682" y="640"/>
                  </a:lnTo>
                  <a:lnTo>
                    <a:pt x="2746" y="640"/>
                  </a:lnTo>
                  <a:lnTo>
                    <a:pt x="2822" y="446"/>
                  </a:lnTo>
                  <a:lnTo>
                    <a:pt x="3108" y="446"/>
                  </a:lnTo>
                  <a:lnTo>
                    <a:pt x="3184" y="640"/>
                  </a:lnTo>
                  <a:lnTo>
                    <a:pt x="3248" y="640"/>
                  </a:lnTo>
                  <a:lnTo>
                    <a:pt x="3002" y="14"/>
                  </a:lnTo>
                  <a:lnTo>
                    <a:pt x="2934" y="14"/>
                  </a:lnTo>
                  <a:close/>
                  <a:moveTo>
                    <a:pt x="2840" y="394"/>
                  </a:moveTo>
                  <a:lnTo>
                    <a:pt x="2966" y="72"/>
                  </a:lnTo>
                  <a:lnTo>
                    <a:pt x="3086" y="394"/>
                  </a:lnTo>
                  <a:lnTo>
                    <a:pt x="2840" y="394"/>
                  </a:lnTo>
                  <a:close/>
                  <a:moveTo>
                    <a:pt x="3304" y="640"/>
                  </a:moveTo>
                  <a:lnTo>
                    <a:pt x="3364" y="640"/>
                  </a:lnTo>
                  <a:lnTo>
                    <a:pt x="3364" y="14"/>
                  </a:lnTo>
                  <a:lnTo>
                    <a:pt x="3304" y="14"/>
                  </a:lnTo>
                  <a:lnTo>
                    <a:pt x="3304" y="640"/>
                  </a:lnTo>
                  <a:close/>
                  <a:moveTo>
                    <a:pt x="4416" y="372"/>
                  </a:moveTo>
                  <a:lnTo>
                    <a:pt x="4628" y="372"/>
                  </a:lnTo>
                  <a:lnTo>
                    <a:pt x="4628" y="372"/>
                  </a:lnTo>
                  <a:lnTo>
                    <a:pt x="4628" y="398"/>
                  </a:lnTo>
                  <a:lnTo>
                    <a:pt x="4626" y="420"/>
                  </a:lnTo>
                  <a:lnTo>
                    <a:pt x="4622" y="444"/>
                  </a:lnTo>
                  <a:lnTo>
                    <a:pt x="4616" y="466"/>
                  </a:lnTo>
                  <a:lnTo>
                    <a:pt x="4616" y="466"/>
                  </a:lnTo>
                  <a:lnTo>
                    <a:pt x="4608" y="486"/>
                  </a:lnTo>
                  <a:lnTo>
                    <a:pt x="4598" y="504"/>
                  </a:lnTo>
                  <a:lnTo>
                    <a:pt x="4586" y="522"/>
                  </a:lnTo>
                  <a:lnTo>
                    <a:pt x="4574" y="538"/>
                  </a:lnTo>
                  <a:lnTo>
                    <a:pt x="4574" y="538"/>
                  </a:lnTo>
                  <a:lnTo>
                    <a:pt x="4558" y="552"/>
                  </a:lnTo>
                  <a:lnTo>
                    <a:pt x="4542" y="566"/>
                  </a:lnTo>
                  <a:lnTo>
                    <a:pt x="4524" y="576"/>
                  </a:lnTo>
                  <a:lnTo>
                    <a:pt x="4504" y="586"/>
                  </a:lnTo>
                  <a:lnTo>
                    <a:pt x="4504" y="586"/>
                  </a:lnTo>
                  <a:lnTo>
                    <a:pt x="4484" y="594"/>
                  </a:lnTo>
                  <a:lnTo>
                    <a:pt x="4462" y="598"/>
                  </a:lnTo>
                  <a:lnTo>
                    <a:pt x="4438" y="602"/>
                  </a:lnTo>
                  <a:lnTo>
                    <a:pt x="4412" y="604"/>
                  </a:lnTo>
                  <a:lnTo>
                    <a:pt x="4412" y="604"/>
                  </a:lnTo>
                  <a:lnTo>
                    <a:pt x="4382" y="602"/>
                  </a:lnTo>
                  <a:lnTo>
                    <a:pt x="4354" y="598"/>
                  </a:lnTo>
                  <a:lnTo>
                    <a:pt x="4328" y="590"/>
                  </a:lnTo>
                  <a:lnTo>
                    <a:pt x="4304" y="580"/>
                  </a:lnTo>
                  <a:lnTo>
                    <a:pt x="4304" y="580"/>
                  </a:lnTo>
                  <a:lnTo>
                    <a:pt x="4284" y="566"/>
                  </a:lnTo>
                  <a:lnTo>
                    <a:pt x="4264" y="552"/>
                  </a:lnTo>
                  <a:lnTo>
                    <a:pt x="4246" y="536"/>
                  </a:lnTo>
                  <a:lnTo>
                    <a:pt x="4232" y="516"/>
                  </a:lnTo>
                  <a:lnTo>
                    <a:pt x="4232" y="516"/>
                  </a:lnTo>
                  <a:lnTo>
                    <a:pt x="4218" y="496"/>
                  </a:lnTo>
                  <a:lnTo>
                    <a:pt x="4206" y="474"/>
                  </a:lnTo>
                  <a:lnTo>
                    <a:pt x="4196" y="452"/>
                  </a:lnTo>
                  <a:lnTo>
                    <a:pt x="4190" y="428"/>
                  </a:lnTo>
                  <a:lnTo>
                    <a:pt x="4190" y="428"/>
                  </a:lnTo>
                  <a:lnTo>
                    <a:pt x="4184" y="402"/>
                  </a:lnTo>
                  <a:lnTo>
                    <a:pt x="4178" y="378"/>
                  </a:lnTo>
                  <a:lnTo>
                    <a:pt x="4176" y="352"/>
                  </a:lnTo>
                  <a:lnTo>
                    <a:pt x="4176" y="328"/>
                  </a:lnTo>
                  <a:lnTo>
                    <a:pt x="4176" y="328"/>
                  </a:lnTo>
                  <a:lnTo>
                    <a:pt x="4176" y="302"/>
                  </a:lnTo>
                  <a:lnTo>
                    <a:pt x="4178" y="276"/>
                  </a:lnTo>
                  <a:lnTo>
                    <a:pt x="4184" y="250"/>
                  </a:lnTo>
                  <a:lnTo>
                    <a:pt x="4190" y="226"/>
                  </a:lnTo>
                  <a:lnTo>
                    <a:pt x="4190" y="226"/>
                  </a:lnTo>
                  <a:lnTo>
                    <a:pt x="4196" y="202"/>
                  </a:lnTo>
                  <a:lnTo>
                    <a:pt x="4206" y="180"/>
                  </a:lnTo>
                  <a:lnTo>
                    <a:pt x="4218" y="158"/>
                  </a:lnTo>
                  <a:lnTo>
                    <a:pt x="4232" y="138"/>
                  </a:lnTo>
                  <a:lnTo>
                    <a:pt x="4232" y="138"/>
                  </a:lnTo>
                  <a:lnTo>
                    <a:pt x="4246" y="118"/>
                  </a:lnTo>
                  <a:lnTo>
                    <a:pt x="4264" y="102"/>
                  </a:lnTo>
                  <a:lnTo>
                    <a:pt x="4284" y="88"/>
                  </a:lnTo>
                  <a:lnTo>
                    <a:pt x="4304" y="74"/>
                  </a:lnTo>
                  <a:lnTo>
                    <a:pt x="4304" y="74"/>
                  </a:lnTo>
                  <a:lnTo>
                    <a:pt x="4328" y="64"/>
                  </a:lnTo>
                  <a:lnTo>
                    <a:pt x="4354" y="56"/>
                  </a:lnTo>
                  <a:lnTo>
                    <a:pt x="4382" y="52"/>
                  </a:lnTo>
                  <a:lnTo>
                    <a:pt x="4412" y="50"/>
                  </a:lnTo>
                  <a:lnTo>
                    <a:pt x="4412" y="50"/>
                  </a:lnTo>
                  <a:lnTo>
                    <a:pt x="4434" y="52"/>
                  </a:lnTo>
                  <a:lnTo>
                    <a:pt x="4454" y="54"/>
                  </a:lnTo>
                  <a:lnTo>
                    <a:pt x="4474" y="60"/>
                  </a:lnTo>
                  <a:lnTo>
                    <a:pt x="4492" y="66"/>
                  </a:lnTo>
                  <a:lnTo>
                    <a:pt x="4492" y="66"/>
                  </a:lnTo>
                  <a:lnTo>
                    <a:pt x="4510" y="74"/>
                  </a:lnTo>
                  <a:lnTo>
                    <a:pt x="4526" y="82"/>
                  </a:lnTo>
                  <a:lnTo>
                    <a:pt x="4542" y="92"/>
                  </a:lnTo>
                  <a:lnTo>
                    <a:pt x="4554" y="102"/>
                  </a:lnTo>
                  <a:lnTo>
                    <a:pt x="4554" y="102"/>
                  </a:lnTo>
                  <a:lnTo>
                    <a:pt x="4568" y="114"/>
                  </a:lnTo>
                  <a:lnTo>
                    <a:pt x="4578" y="126"/>
                  </a:lnTo>
                  <a:lnTo>
                    <a:pt x="4588" y="140"/>
                  </a:lnTo>
                  <a:lnTo>
                    <a:pt x="4596" y="154"/>
                  </a:lnTo>
                  <a:lnTo>
                    <a:pt x="4596" y="154"/>
                  </a:lnTo>
                  <a:lnTo>
                    <a:pt x="4602" y="168"/>
                  </a:lnTo>
                  <a:lnTo>
                    <a:pt x="4608" y="180"/>
                  </a:lnTo>
                  <a:lnTo>
                    <a:pt x="4612" y="194"/>
                  </a:lnTo>
                  <a:lnTo>
                    <a:pt x="4614" y="208"/>
                  </a:lnTo>
                  <a:lnTo>
                    <a:pt x="4674" y="208"/>
                  </a:lnTo>
                  <a:lnTo>
                    <a:pt x="4674" y="208"/>
                  </a:lnTo>
                  <a:lnTo>
                    <a:pt x="4668" y="184"/>
                  </a:lnTo>
                  <a:lnTo>
                    <a:pt x="4662" y="160"/>
                  </a:lnTo>
                  <a:lnTo>
                    <a:pt x="4652" y="138"/>
                  </a:lnTo>
                  <a:lnTo>
                    <a:pt x="4642" y="118"/>
                  </a:lnTo>
                  <a:lnTo>
                    <a:pt x="4642" y="118"/>
                  </a:lnTo>
                  <a:lnTo>
                    <a:pt x="4628" y="100"/>
                  </a:lnTo>
                  <a:lnTo>
                    <a:pt x="4614" y="82"/>
                  </a:lnTo>
                  <a:lnTo>
                    <a:pt x="4600" y="66"/>
                  </a:lnTo>
                  <a:lnTo>
                    <a:pt x="4584" y="52"/>
                  </a:lnTo>
                  <a:lnTo>
                    <a:pt x="4584" y="52"/>
                  </a:lnTo>
                  <a:lnTo>
                    <a:pt x="4566" y="40"/>
                  </a:lnTo>
                  <a:lnTo>
                    <a:pt x="4546" y="30"/>
                  </a:lnTo>
                  <a:lnTo>
                    <a:pt x="4526" y="20"/>
                  </a:lnTo>
                  <a:lnTo>
                    <a:pt x="4506" y="14"/>
                  </a:lnTo>
                  <a:lnTo>
                    <a:pt x="4506" y="14"/>
                  </a:lnTo>
                  <a:lnTo>
                    <a:pt x="4482" y="8"/>
                  </a:lnTo>
                  <a:lnTo>
                    <a:pt x="4460" y="4"/>
                  </a:lnTo>
                  <a:lnTo>
                    <a:pt x="4436" y="0"/>
                  </a:lnTo>
                  <a:lnTo>
                    <a:pt x="4412" y="0"/>
                  </a:lnTo>
                  <a:lnTo>
                    <a:pt x="4412" y="0"/>
                  </a:lnTo>
                  <a:lnTo>
                    <a:pt x="4376" y="2"/>
                  </a:lnTo>
                  <a:lnTo>
                    <a:pt x="4342" y="6"/>
                  </a:lnTo>
                  <a:lnTo>
                    <a:pt x="4312" y="14"/>
                  </a:lnTo>
                  <a:lnTo>
                    <a:pt x="4282" y="26"/>
                  </a:lnTo>
                  <a:lnTo>
                    <a:pt x="4282" y="26"/>
                  </a:lnTo>
                  <a:lnTo>
                    <a:pt x="4256" y="42"/>
                  </a:lnTo>
                  <a:lnTo>
                    <a:pt x="4232" y="58"/>
                  </a:lnTo>
                  <a:lnTo>
                    <a:pt x="4210" y="78"/>
                  </a:lnTo>
                  <a:lnTo>
                    <a:pt x="4190" y="98"/>
                  </a:lnTo>
                  <a:lnTo>
                    <a:pt x="4190" y="98"/>
                  </a:lnTo>
                  <a:lnTo>
                    <a:pt x="4172" y="122"/>
                  </a:lnTo>
                  <a:lnTo>
                    <a:pt x="4158" y="148"/>
                  </a:lnTo>
                  <a:lnTo>
                    <a:pt x="4144" y="174"/>
                  </a:lnTo>
                  <a:lnTo>
                    <a:pt x="4134" y="204"/>
                  </a:lnTo>
                  <a:lnTo>
                    <a:pt x="4134" y="204"/>
                  </a:lnTo>
                  <a:lnTo>
                    <a:pt x="4126" y="232"/>
                  </a:lnTo>
                  <a:lnTo>
                    <a:pt x="4120" y="264"/>
                  </a:lnTo>
                  <a:lnTo>
                    <a:pt x="4116" y="294"/>
                  </a:lnTo>
                  <a:lnTo>
                    <a:pt x="4116" y="328"/>
                  </a:lnTo>
                  <a:lnTo>
                    <a:pt x="4116" y="328"/>
                  </a:lnTo>
                  <a:lnTo>
                    <a:pt x="4116" y="360"/>
                  </a:lnTo>
                  <a:lnTo>
                    <a:pt x="4120" y="390"/>
                  </a:lnTo>
                  <a:lnTo>
                    <a:pt x="4126" y="422"/>
                  </a:lnTo>
                  <a:lnTo>
                    <a:pt x="4134" y="452"/>
                  </a:lnTo>
                  <a:lnTo>
                    <a:pt x="4134" y="452"/>
                  </a:lnTo>
                  <a:lnTo>
                    <a:pt x="4144" y="480"/>
                  </a:lnTo>
                  <a:lnTo>
                    <a:pt x="4158" y="506"/>
                  </a:lnTo>
                  <a:lnTo>
                    <a:pt x="4172" y="532"/>
                  </a:lnTo>
                  <a:lnTo>
                    <a:pt x="4190" y="554"/>
                  </a:lnTo>
                  <a:lnTo>
                    <a:pt x="4190" y="554"/>
                  </a:lnTo>
                  <a:lnTo>
                    <a:pt x="4210" y="576"/>
                  </a:lnTo>
                  <a:lnTo>
                    <a:pt x="4232" y="596"/>
                  </a:lnTo>
                  <a:lnTo>
                    <a:pt x="4256" y="612"/>
                  </a:lnTo>
                  <a:lnTo>
                    <a:pt x="4282" y="626"/>
                  </a:lnTo>
                  <a:lnTo>
                    <a:pt x="4282" y="626"/>
                  </a:lnTo>
                  <a:lnTo>
                    <a:pt x="4312" y="638"/>
                  </a:lnTo>
                  <a:lnTo>
                    <a:pt x="4342" y="646"/>
                  </a:lnTo>
                  <a:lnTo>
                    <a:pt x="4376" y="652"/>
                  </a:lnTo>
                  <a:lnTo>
                    <a:pt x="4412" y="654"/>
                  </a:lnTo>
                  <a:lnTo>
                    <a:pt x="4412" y="654"/>
                  </a:lnTo>
                  <a:lnTo>
                    <a:pt x="4446" y="652"/>
                  </a:lnTo>
                  <a:lnTo>
                    <a:pt x="4478" y="646"/>
                  </a:lnTo>
                  <a:lnTo>
                    <a:pt x="4478" y="646"/>
                  </a:lnTo>
                  <a:lnTo>
                    <a:pt x="4510" y="638"/>
                  </a:lnTo>
                  <a:lnTo>
                    <a:pt x="4538" y="624"/>
                  </a:lnTo>
                  <a:lnTo>
                    <a:pt x="4538" y="624"/>
                  </a:lnTo>
                  <a:lnTo>
                    <a:pt x="4552" y="616"/>
                  </a:lnTo>
                  <a:lnTo>
                    <a:pt x="4566" y="606"/>
                  </a:lnTo>
                  <a:lnTo>
                    <a:pt x="4590" y="584"/>
                  </a:lnTo>
                  <a:lnTo>
                    <a:pt x="4590" y="584"/>
                  </a:lnTo>
                  <a:lnTo>
                    <a:pt x="4602" y="572"/>
                  </a:lnTo>
                  <a:lnTo>
                    <a:pt x="4612" y="558"/>
                  </a:lnTo>
                  <a:lnTo>
                    <a:pt x="4620" y="542"/>
                  </a:lnTo>
                  <a:lnTo>
                    <a:pt x="4628" y="526"/>
                  </a:lnTo>
                  <a:lnTo>
                    <a:pt x="4630" y="526"/>
                  </a:lnTo>
                  <a:lnTo>
                    <a:pt x="4638" y="640"/>
                  </a:lnTo>
                  <a:lnTo>
                    <a:pt x="4682" y="640"/>
                  </a:lnTo>
                  <a:lnTo>
                    <a:pt x="4682" y="322"/>
                  </a:lnTo>
                  <a:lnTo>
                    <a:pt x="4416" y="322"/>
                  </a:lnTo>
                  <a:lnTo>
                    <a:pt x="4416" y="372"/>
                  </a:lnTo>
                  <a:close/>
                  <a:moveTo>
                    <a:pt x="3532" y="14"/>
                  </a:moveTo>
                  <a:lnTo>
                    <a:pt x="3472" y="14"/>
                  </a:lnTo>
                  <a:lnTo>
                    <a:pt x="3472" y="640"/>
                  </a:lnTo>
                  <a:lnTo>
                    <a:pt x="3884" y="640"/>
                  </a:lnTo>
                  <a:lnTo>
                    <a:pt x="3884" y="590"/>
                  </a:lnTo>
                  <a:lnTo>
                    <a:pt x="3532" y="590"/>
                  </a:lnTo>
                  <a:lnTo>
                    <a:pt x="353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669088" y="4440237"/>
              <a:ext cx="641350" cy="993775"/>
            </a:xfrm>
            <a:custGeom>
              <a:avLst/>
              <a:gdLst>
                <a:gd name="T0" fmla="*/ 58 w 404"/>
                <a:gd name="T1" fmla="*/ 328 h 626"/>
                <a:gd name="T2" fmla="*/ 376 w 404"/>
                <a:gd name="T3" fmla="*/ 328 h 626"/>
                <a:gd name="T4" fmla="*/ 376 w 404"/>
                <a:gd name="T5" fmla="*/ 276 h 626"/>
                <a:gd name="T6" fmla="*/ 58 w 404"/>
                <a:gd name="T7" fmla="*/ 276 h 626"/>
                <a:gd name="T8" fmla="*/ 58 w 404"/>
                <a:gd name="T9" fmla="*/ 50 h 626"/>
                <a:gd name="T10" fmla="*/ 400 w 404"/>
                <a:gd name="T11" fmla="*/ 50 h 626"/>
                <a:gd name="T12" fmla="*/ 400 w 404"/>
                <a:gd name="T13" fmla="*/ 0 h 626"/>
                <a:gd name="T14" fmla="*/ 0 w 404"/>
                <a:gd name="T15" fmla="*/ 0 h 626"/>
                <a:gd name="T16" fmla="*/ 0 w 404"/>
                <a:gd name="T17" fmla="*/ 626 h 626"/>
                <a:gd name="T18" fmla="*/ 404 w 404"/>
                <a:gd name="T19" fmla="*/ 626 h 626"/>
                <a:gd name="T20" fmla="*/ 404 w 404"/>
                <a:gd name="T21" fmla="*/ 576 h 626"/>
                <a:gd name="T22" fmla="*/ 58 w 404"/>
                <a:gd name="T23" fmla="*/ 576 h 626"/>
                <a:gd name="T24" fmla="*/ 58 w 404"/>
                <a:gd name="T25" fmla="*/ 32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626">
                  <a:moveTo>
                    <a:pt x="58" y="328"/>
                  </a:moveTo>
                  <a:lnTo>
                    <a:pt x="376" y="328"/>
                  </a:lnTo>
                  <a:lnTo>
                    <a:pt x="376" y="276"/>
                  </a:lnTo>
                  <a:lnTo>
                    <a:pt x="58" y="276"/>
                  </a:lnTo>
                  <a:lnTo>
                    <a:pt x="58" y="50"/>
                  </a:lnTo>
                  <a:lnTo>
                    <a:pt x="400" y="50"/>
                  </a:lnTo>
                  <a:lnTo>
                    <a:pt x="400" y="0"/>
                  </a:lnTo>
                  <a:lnTo>
                    <a:pt x="0" y="0"/>
                  </a:lnTo>
                  <a:lnTo>
                    <a:pt x="0" y="626"/>
                  </a:lnTo>
                  <a:lnTo>
                    <a:pt x="404" y="626"/>
                  </a:lnTo>
                  <a:lnTo>
                    <a:pt x="404" y="576"/>
                  </a:lnTo>
                  <a:lnTo>
                    <a:pt x="58" y="576"/>
                  </a:lnTo>
                  <a:lnTo>
                    <a:pt x="58" y="3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7380288" y="4440237"/>
              <a:ext cx="736600" cy="993775"/>
            </a:xfrm>
            <a:custGeom>
              <a:avLst/>
              <a:gdLst>
                <a:gd name="T0" fmla="*/ 464 w 464"/>
                <a:gd name="T1" fmla="*/ 0 h 626"/>
                <a:gd name="T2" fmla="*/ 0 w 464"/>
                <a:gd name="T3" fmla="*/ 0 h 626"/>
                <a:gd name="T4" fmla="*/ 0 w 464"/>
                <a:gd name="T5" fmla="*/ 50 h 626"/>
                <a:gd name="T6" fmla="*/ 202 w 464"/>
                <a:gd name="T7" fmla="*/ 50 h 626"/>
                <a:gd name="T8" fmla="*/ 202 w 464"/>
                <a:gd name="T9" fmla="*/ 626 h 626"/>
                <a:gd name="T10" fmla="*/ 262 w 464"/>
                <a:gd name="T11" fmla="*/ 626 h 626"/>
                <a:gd name="T12" fmla="*/ 262 w 464"/>
                <a:gd name="T13" fmla="*/ 50 h 626"/>
                <a:gd name="T14" fmla="*/ 464 w 464"/>
                <a:gd name="T15" fmla="*/ 50 h 626"/>
                <a:gd name="T16" fmla="*/ 464 w 464"/>
                <a:gd name="T1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26">
                  <a:moveTo>
                    <a:pt x="464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02" y="50"/>
                  </a:lnTo>
                  <a:lnTo>
                    <a:pt x="202" y="626"/>
                  </a:lnTo>
                  <a:lnTo>
                    <a:pt x="262" y="626"/>
                  </a:lnTo>
                  <a:lnTo>
                    <a:pt x="262" y="50"/>
                  </a:lnTo>
                  <a:lnTo>
                    <a:pt x="464" y="50"/>
                  </a:lnTo>
                  <a:lnTo>
                    <a:pt x="4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70563" y="4440237"/>
              <a:ext cx="787400" cy="993775"/>
            </a:xfrm>
            <a:custGeom>
              <a:avLst/>
              <a:gdLst>
                <a:gd name="T0" fmla="*/ 472 w 496"/>
                <a:gd name="T1" fmla="*/ 550 h 626"/>
                <a:gd name="T2" fmla="*/ 468 w 496"/>
                <a:gd name="T3" fmla="*/ 504 h 626"/>
                <a:gd name="T4" fmla="*/ 466 w 496"/>
                <a:gd name="T5" fmla="*/ 466 h 626"/>
                <a:gd name="T6" fmla="*/ 460 w 496"/>
                <a:gd name="T7" fmla="*/ 414 h 626"/>
                <a:gd name="T8" fmla="*/ 452 w 496"/>
                <a:gd name="T9" fmla="*/ 392 h 626"/>
                <a:gd name="T10" fmla="*/ 440 w 496"/>
                <a:gd name="T11" fmla="*/ 372 h 626"/>
                <a:gd name="T12" fmla="*/ 426 w 496"/>
                <a:gd name="T13" fmla="*/ 354 h 626"/>
                <a:gd name="T14" fmla="*/ 408 w 496"/>
                <a:gd name="T15" fmla="*/ 340 h 626"/>
                <a:gd name="T16" fmla="*/ 386 w 496"/>
                <a:gd name="T17" fmla="*/ 330 h 626"/>
                <a:gd name="T18" fmla="*/ 356 w 496"/>
                <a:gd name="T19" fmla="*/ 322 h 626"/>
                <a:gd name="T20" fmla="*/ 386 w 496"/>
                <a:gd name="T21" fmla="*/ 314 h 626"/>
                <a:gd name="T22" fmla="*/ 410 w 496"/>
                <a:gd name="T23" fmla="*/ 302 h 626"/>
                <a:gd name="T24" fmla="*/ 432 w 496"/>
                <a:gd name="T25" fmla="*/ 286 h 626"/>
                <a:gd name="T26" fmla="*/ 448 w 496"/>
                <a:gd name="T27" fmla="*/ 266 h 626"/>
                <a:gd name="T28" fmla="*/ 462 w 496"/>
                <a:gd name="T29" fmla="*/ 244 h 626"/>
                <a:gd name="T30" fmla="*/ 476 w 496"/>
                <a:gd name="T31" fmla="*/ 192 h 626"/>
                <a:gd name="T32" fmla="*/ 478 w 496"/>
                <a:gd name="T33" fmla="*/ 162 h 626"/>
                <a:gd name="T34" fmla="*/ 476 w 496"/>
                <a:gd name="T35" fmla="*/ 124 h 626"/>
                <a:gd name="T36" fmla="*/ 464 w 496"/>
                <a:gd name="T37" fmla="*/ 90 h 626"/>
                <a:gd name="T38" fmla="*/ 456 w 496"/>
                <a:gd name="T39" fmla="*/ 74 h 626"/>
                <a:gd name="T40" fmla="*/ 434 w 496"/>
                <a:gd name="T41" fmla="*/ 48 h 626"/>
                <a:gd name="T42" fmla="*/ 422 w 496"/>
                <a:gd name="T43" fmla="*/ 38 h 626"/>
                <a:gd name="T44" fmla="*/ 394 w 496"/>
                <a:gd name="T45" fmla="*/ 20 h 626"/>
                <a:gd name="T46" fmla="*/ 362 w 496"/>
                <a:gd name="T47" fmla="*/ 8 h 626"/>
                <a:gd name="T48" fmla="*/ 344 w 496"/>
                <a:gd name="T49" fmla="*/ 4 h 626"/>
                <a:gd name="T50" fmla="*/ 308 w 496"/>
                <a:gd name="T51" fmla="*/ 0 h 626"/>
                <a:gd name="T52" fmla="*/ 0 w 496"/>
                <a:gd name="T53" fmla="*/ 0 h 626"/>
                <a:gd name="T54" fmla="*/ 60 w 496"/>
                <a:gd name="T55" fmla="*/ 626 h 626"/>
                <a:gd name="T56" fmla="*/ 288 w 496"/>
                <a:gd name="T57" fmla="*/ 348 h 626"/>
                <a:gd name="T58" fmla="*/ 308 w 496"/>
                <a:gd name="T59" fmla="*/ 348 h 626"/>
                <a:gd name="T60" fmla="*/ 340 w 496"/>
                <a:gd name="T61" fmla="*/ 356 h 626"/>
                <a:gd name="T62" fmla="*/ 354 w 496"/>
                <a:gd name="T63" fmla="*/ 362 h 626"/>
                <a:gd name="T64" fmla="*/ 376 w 496"/>
                <a:gd name="T65" fmla="*/ 380 h 626"/>
                <a:gd name="T66" fmla="*/ 390 w 496"/>
                <a:gd name="T67" fmla="*/ 404 h 626"/>
                <a:gd name="T68" fmla="*/ 396 w 496"/>
                <a:gd name="T69" fmla="*/ 418 h 626"/>
                <a:gd name="T70" fmla="*/ 404 w 496"/>
                <a:gd name="T71" fmla="*/ 446 h 626"/>
                <a:gd name="T72" fmla="*/ 408 w 496"/>
                <a:gd name="T73" fmla="*/ 462 h 626"/>
                <a:gd name="T74" fmla="*/ 414 w 496"/>
                <a:gd name="T75" fmla="*/ 530 h 626"/>
                <a:gd name="T76" fmla="*/ 414 w 496"/>
                <a:gd name="T77" fmla="*/ 552 h 626"/>
                <a:gd name="T78" fmla="*/ 418 w 496"/>
                <a:gd name="T79" fmla="*/ 578 h 626"/>
                <a:gd name="T80" fmla="*/ 422 w 496"/>
                <a:gd name="T81" fmla="*/ 606 h 626"/>
                <a:gd name="T82" fmla="*/ 426 w 496"/>
                <a:gd name="T83" fmla="*/ 618 h 626"/>
                <a:gd name="T84" fmla="*/ 496 w 496"/>
                <a:gd name="T85" fmla="*/ 626 h 626"/>
                <a:gd name="T86" fmla="*/ 486 w 496"/>
                <a:gd name="T87" fmla="*/ 614 h 626"/>
                <a:gd name="T88" fmla="*/ 480 w 496"/>
                <a:gd name="T89" fmla="*/ 594 h 626"/>
                <a:gd name="T90" fmla="*/ 472 w 496"/>
                <a:gd name="T91" fmla="*/ 55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6" h="626">
                  <a:moveTo>
                    <a:pt x="472" y="550"/>
                  </a:moveTo>
                  <a:lnTo>
                    <a:pt x="472" y="550"/>
                  </a:lnTo>
                  <a:lnTo>
                    <a:pt x="468" y="504"/>
                  </a:lnTo>
                  <a:lnTo>
                    <a:pt x="468" y="504"/>
                  </a:lnTo>
                  <a:lnTo>
                    <a:pt x="466" y="466"/>
                  </a:lnTo>
                  <a:lnTo>
                    <a:pt x="466" y="466"/>
                  </a:lnTo>
                  <a:lnTo>
                    <a:pt x="464" y="438"/>
                  </a:lnTo>
                  <a:lnTo>
                    <a:pt x="460" y="414"/>
                  </a:lnTo>
                  <a:lnTo>
                    <a:pt x="460" y="414"/>
                  </a:lnTo>
                  <a:lnTo>
                    <a:pt x="452" y="392"/>
                  </a:lnTo>
                  <a:lnTo>
                    <a:pt x="440" y="372"/>
                  </a:lnTo>
                  <a:lnTo>
                    <a:pt x="440" y="372"/>
                  </a:lnTo>
                  <a:lnTo>
                    <a:pt x="434" y="362"/>
                  </a:lnTo>
                  <a:lnTo>
                    <a:pt x="426" y="354"/>
                  </a:lnTo>
                  <a:lnTo>
                    <a:pt x="408" y="340"/>
                  </a:lnTo>
                  <a:lnTo>
                    <a:pt x="408" y="340"/>
                  </a:lnTo>
                  <a:lnTo>
                    <a:pt x="398" y="336"/>
                  </a:lnTo>
                  <a:lnTo>
                    <a:pt x="386" y="330"/>
                  </a:lnTo>
                  <a:lnTo>
                    <a:pt x="356" y="324"/>
                  </a:lnTo>
                  <a:lnTo>
                    <a:pt x="356" y="322"/>
                  </a:lnTo>
                  <a:lnTo>
                    <a:pt x="356" y="322"/>
                  </a:lnTo>
                  <a:lnTo>
                    <a:pt x="386" y="314"/>
                  </a:lnTo>
                  <a:lnTo>
                    <a:pt x="398" y="310"/>
                  </a:lnTo>
                  <a:lnTo>
                    <a:pt x="410" y="302"/>
                  </a:lnTo>
                  <a:lnTo>
                    <a:pt x="422" y="294"/>
                  </a:lnTo>
                  <a:lnTo>
                    <a:pt x="432" y="286"/>
                  </a:lnTo>
                  <a:lnTo>
                    <a:pt x="440" y="276"/>
                  </a:lnTo>
                  <a:lnTo>
                    <a:pt x="448" y="266"/>
                  </a:lnTo>
                  <a:lnTo>
                    <a:pt x="448" y="266"/>
                  </a:lnTo>
                  <a:lnTo>
                    <a:pt x="462" y="244"/>
                  </a:lnTo>
                  <a:lnTo>
                    <a:pt x="472" y="218"/>
                  </a:lnTo>
                  <a:lnTo>
                    <a:pt x="476" y="192"/>
                  </a:lnTo>
                  <a:lnTo>
                    <a:pt x="478" y="162"/>
                  </a:lnTo>
                  <a:lnTo>
                    <a:pt x="478" y="162"/>
                  </a:lnTo>
                  <a:lnTo>
                    <a:pt x="478" y="142"/>
                  </a:lnTo>
                  <a:lnTo>
                    <a:pt x="476" y="124"/>
                  </a:lnTo>
                  <a:lnTo>
                    <a:pt x="470" y="106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56" y="74"/>
                  </a:lnTo>
                  <a:lnTo>
                    <a:pt x="446" y="60"/>
                  </a:lnTo>
                  <a:lnTo>
                    <a:pt x="434" y="4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08" y="28"/>
                  </a:lnTo>
                  <a:lnTo>
                    <a:pt x="394" y="20"/>
                  </a:lnTo>
                  <a:lnTo>
                    <a:pt x="378" y="14"/>
                  </a:lnTo>
                  <a:lnTo>
                    <a:pt x="362" y="8"/>
                  </a:lnTo>
                  <a:lnTo>
                    <a:pt x="362" y="8"/>
                  </a:lnTo>
                  <a:lnTo>
                    <a:pt x="344" y="4"/>
                  </a:lnTo>
                  <a:lnTo>
                    <a:pt x="326" y="2"/>
                  </a:lnTo>
                  <a:lnTo>
                    <a:pt x="308" y="0"/>
                  </a:lnTo>
                  <a:lnTo>
                    <a:pt x="288" y="0"/>
                  </a:lnTo>
                  <a:lnTo>
                    <a:pt x="0" y="0"/>
                  </a:lnTo>
                  <a:lnTo>
                    <a:pt x="0" y="626"/>
                  </a:lnTo>
                  <a:lnTo>
                    <a:pt x="60" y="626"/>
                  </a:lnTo>
                  <a:lnTo>
                    <a:pt x="60" y="348"/>
                  </a:lnTo>
                  <a:lnTo>
                    <a:pt x="288" y="348"/>
                  </a:lnTo>
                  <a:lnTo>
                    <a:pt x="288" y="348"/>
                  </a:lnTo>
                  <a:lnTo>
                    <a:pt x="308" y="348"/>
                  </a:lnTo>
                  <a:lnTo>
                    <a:pt x="324" y="350"/>
                  </a:lnTo>
                  <a:lnTo>
                    <a:pt x="340" y="356"/>
                  </a:lnTo>
                  <a:lnTo>
                    <a:pt x="354" y="362"/>
                  </a:lnTo>
                  <a:lnTo>
                    <a:pt x="354" y="362"/>
                  </a:lnTo>
                  <a:lnTo>
                    <a:pt x="366" y="370"/>
                  </a:lnTo>
                  <a:lnTo>
                    <a:pt x="376" y="380"/>
                  </a:lnTo>
                  <a:lnTo>
                    <a:pt x="384" y="392"/>
                  </a:lnTo>
                  <a:lnTo>
                    <a:pt x="390" y="404"/>
                  </a:lnTo>
                  <a:lnTo>
                    <a:pt x="390" y="404"/>
                  </a:lnTo>
                  <a:lnTo>
                    <a:pt x="396" y="418"/>
                  </a:lnTo>
                  <a:lnTo>
                    <a:pt x="402" y="432"/>
                  </a:lnTo>
                  <a:lnTo>
                    <a:pt x="404" y="446"/>
                  </a:lnTo>
                  <a:lnTo>
                    <a:pt x="408" y="462"/>
                  </a:lnTo>
                  <a:lnTo>
                    <a:pt x="408" y="462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52"/>
                  </a:lnTo>
                  <a:lnTo>
                    <a:pt x="414" y="552"/>
                  </a:lnTo>
                  <a:lnTo>
                    <a:pt x="418" y="578"/>
                  </a:lnTo>
                  <a:lnTo>
                    <a:pt x="418" y="578"/>
                  </a:lnTo>
                  <a:lnTo>
                    <a:pt x="418" y="592"/>
                  </a:lnTo>
                  <a:lnTo>
                    <a:pt x="422" y="606"/>
                  </a:lnTo>
                  <a:lnTo>
                    <a:pt x="422" y="606"/>
                  </a:lnTo>
                  <a:lnTo>
                    <a:pt x="426" y="618"/>
                  </a:lnTo>
                  <a:lnTo>
                    <a:pt x="430" y="626"/>
                  </a:lnTo>
                  <a:lnTo>
                    <a:pt x="496" y="626"/>
                  </a:lnTo>
                  <a:lnTo>
                    <a:pt x="496" y="626"/>
                  </a:lnTo>
                  <a:lnTo>
                    <a:pt x="486" y="61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76" y="574"/>
                  </a:lnTo>
                  <a:lnTo>
                    <a:pt x="472" y="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5865813" y="4519612"/>
              <a:ext cx="571500" cy="393700"/>
            </a:xfrm>
            <a:custGeom>
              <a:avLst/>
              <a:gdLst>
                <a:gd name="T0" fmla="*/ 276 w 360"/>
                <a:gd name="T1" fmla="*/ 238 h 248"/>
                <a:gd name="T2" fmla="*/ 276 w 360"/>
                <a:gd name="T3" fmla="*/ 238 h 248"/>
                <a:gd name="T4" fmla="*/ 250 w 360"/>
                <a:gd name="T5" fmla="*/ 246 h 248"/>
                <a:gd name="T6" fmla="*/ 224 w 360"/>
                <a:gd name="T7" fmla="*/ 248 h 248"/>
                <a:gd name="T8" fmla="*/ 0 w 360"/>
                <a:gd name="T9" fmla="*/ 248 h 248"/>
                <a:gd name="T10" fmla="*/ 0 w 360"/>
                <a:gd name="T11" fmla="*/ 0 h 248"/>
                <a:gd name="T12" fmla="*/ 224 w 360"/>
                <a:gd name="T13" fmla="*/ 0 h 248"/>
                <a:gd name="T14" fmla="*/ 224 w 360"/>
                <a:gd name="T15" fmla="*/ 0 h 248"/>
                <a:gd name="T16" fmla="*/ 256 w 360"/>
                <a:gd name="T17" fmla="*/ 2 h 248"/>
                <a:gd name="T18" fmla="*/ 270 w 360"/>
                <a:gd name="T19" fmla="*/ 4 h 248"/>
                <a:gd name="T20" fmla="*/ 284 w 360"/>
                <a:gd name="T21" fmla="*/ 8 h 248"/>
                <a:gd name="T22" fmla="*/ 296 w 360"/>
                <a:gd name="T23" fmla="*/ 14 h 248"/>
                <a:gd name="T24" fmla="*/ 306 w 360"/>
                <a:gd name="T25" fmla="*/ 18 h 248"/>
                <a:gd name="T26" fmla="*/ 316 w 360"/>
                <a:gd name="T27" fmla="*/ 26 h 248"/>
                <a:gd name="T28" fmla="*/ 326 w 360"/>
                <a:gd name="T29" fmla="*/ 34 h 248"/>
                <a:gd name="T30" fmla="*/ 326 w 360"/>
                <a:gd name="T31" fmla="*/ 34 h 248"/>
                <a:gd name="T32" fmla="*/ 334 w 360"/>
                <a:gd name="T33" fmla="*/ 42 h 248"/>
                <a:gd name="T34" fmla="*/ 340 w 360"/>
                <a:gd name="T35" fmla="*/ 52 h 248"/>
                <a:gd name="T36" fmla="*/ 346 w 360"/>
                <a:gd name="T37" fmla="*/ 62 h 248"/>
                <a:gd name="T38" fmla="*/ 350 w 360"/>
                <a:gd name="T39" fmla="*/ 74 h 248"/>
                <a:gd name="T40" fmla="*/ 354 w 360"/>
                <a:gd name="T41" fmla="*/ 84 h 248"/>
                <a:gd name="T42" fmla="*/ 358 w 360"/>
                <a:gd name="T43" fmla="*/ 98 h 248"/>
                <a:gd name="T44" fmla="*/ 360 w 360"/>
                <a:gd name="T45" fmla="*/ 126 h 248"/>
                <a:gd name="T46" fmla="*/ 360 w 360"/>
                <a:gd name="T47" fmla="*/ 126 h 248"/>
                <a:gd name="T48" fmla="*/ 358 w 360"/>
                <a:gd name="T49" fmla="*/ 140 h 248"/>
                <a:gd name="T50" fmla="*/ 356 w 360"/>
                <a:gd name="T51" fmla="*/ 152 h 248"/>
                <a:gd name="T52" fmla="*/ 354 w 360"/>
                <a:gd name="T53" fmla="*/ 164 h 248"/>
                <a:gd name="T54" fmla="*/ 348 w 360"/>
                <a:gd name="T55" fmla="*/ 176 h 248"/>
                <a:gd name="T56" fmla="*/ 348 w 360"/>
                <a:gd name="T57" fmla="*/ 176 h 248"/>
                <a:gd name="T58" fmla="*/ 342 w 360"/>
                <a:gd name="T59" fmla="*/ 188 h 248"/>
                <a:gd name="T60" fmla="*/ 336 w 360"/>
                <a:gd name="T61" fmla="*/ 198 h 248"/>
                <a:gd name="T62" fmla="*/ 328 w 360"/>
                <a:gd name="T63" fmla="*/ 206 h 248"/>
                <a:gd name="T64" fmla="*/ 318 w 360"/>
                <a:gd name="T65" fmla="*/ 214 h 248"/>
                <a:gd name="T66" fmla="*/ 318 w 360"/>
                <a:gd name="T67" fmla="*/ 214 h 248"/>
                <a:gd name="T68" fmla="*/ 310 w 360"/>
                <a:gd name="T69" fmla="*/ 222 h 248"/>
                <a:gd name="T70" fmla="*/ 298 w 360"/>
                <a:gd name="T71" fmla="*/ 228 h 248"/>
                <a:gd name="T72" fmla="*/ 276 w 360"/>
                <a:gd name="T73" fmla="*/ 23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248">
                  <a:moveTo>
                    <a:pt x="276" y="238"/>
                  </a:moveTo>
                  <a:lnTo>
                    <a:pt x="276" y="238"/>
                  </a:lnTo>
                  <a:lnTo>
                    <a:pt x="250" y="246"/>
                  </a:lnTo>
                  <a:lnTo>
                    <a:pt x="22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56" y="2"/>
                  </a:lnTo>
                  <a:lnTo>
                    <a:pt x="270" y="4"/>
                  </a:lnTo>
                  <a:lnTo>
                    <a:pt x="284" y="8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6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34" y="42"/>
                  </a:lnTo>
                  <a:lnTo>
                    <a:pt x="340" y="52"/>
                  </a:lnTo>
                  <a:lnTo>
                    <a:pt x="346" y="62"/>
                  </a:lnTo>
                  <a:lnTo>
                    <a:pt x="350" y="74"/>
                  </a:lnTo>
                  <a:lnTo>
                    <a:pt x="354" y="84"/>
                  </a:lnTo>
                  <a:lnTo>
                    <a:pt x="358" y="98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58" y="140"/>
                  </a:lnTo>
                  <a:lnTo>
                    <a:pt x="356" y="152"/>
                  </a:lnTo>
                  <a:lnTo>
                    <a:pt x="354" y="164"/>
                  </a:lnTo>
                  <a:lnTo>
                    <a:pt x="348" y="176"/>
                  </a:lnTo>
                  <a:lnTo>
                    <a:pt x="348" y="176"/>
                  </a:lnTo>
                  <a:lnTo>
                    <a:pt x="342" y="188"/>
                  </a:lnTo>
                  <a:lnTo>
                    <a:pt x="336" y="198"/>
                  </a:lnTo>
                  <a:lnTo>
                    <a:pt x="328" y="206"/>
                  </a:lnTo>
                  <a:lnTo>
                    <a:pt x="318" y="214"/>
                  </a:lnTo>
                  <a:lnTo>
                    <a:pt x="318" y="214"/>
                  </a:lnTo>
                  <a:lnTo>
                    <a:pt x="310" y="222"/>
                  </a:lnTo>
                  <a:lnTo>
                    <a:pt x="298" y="228"/>
                  </a:lnTo>
                  <a:lnTo>
                    <a:pt x="276" y="2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672013" y="4440237"/>
              <a:ext cx="736600" cy="1009650"/>
            </a:xfrm>
            <a:custGeom>
              <a:avLst/>
              <a:gdLst>
                <a:gd name="T0" fmla="*/ 414 w 464"/>
                <a:gd name="T1" fmla="*/ 262 h 636"/>
                <a:gd name="T2" fmla="*/ 386 w 464"/>
                <a:gd name="T3" fmla="*/ 236 h 636"/>
                <a:gd name="T4" fmla="*/ 354 w 464"/>
                <a:gd name="T5" fmla="*/ 218 h 636"/>
                <a:gd name="T6" fmla="*/ 336 w 464"/>
                <a:gd name="T7" fmla="*/ 210 h 636"/>
                <a:gd name="T8" fmla="*/ 294 w 464"/>
                <a:gd name="T9" fmla="*/ 202 h 636"/>
                <a:gd name="T10" fmla="*/ 272 w 464"/>
                <a:gd name="T11" fmla="*/ 200 h 636"/>
                <a:gd name="T12" fmla="*/ 236 w 464"/>
                <a:gd name="T13" fmla="*/ 204 h 636"/>
                <a:gd name="T14" fmla="*/ 204 w 464"/>
                <a:gd name="T15" fmla="*/ 212 h 636"/>
                <a:gd name="T16" fmla="*/ 190 w 464"/>
                <a:gd name="T17" fmla="*/ 218 h 636"/>
                <a:gd name="T18" fmla="*/ 162 w 464"/>
                <a:gd name="T19" fmla="*/ 236 h 636"/>
                <a:gd name="T20" fmla="*/ 148 w 464"/>
                <a:gd name="T21" fmla="*/ 246 h 636"/>
                <a:gd name="T22" fmla="*/ 430 w 464"/>
                <a:gd name="T23" fmla="*/ 104 h 636"/>
                <a:gd name="T24" fmla="*/ 82 w 464"/>
                <a:gd name="T25" fmla="*/ 0 h 636"/>
                <a:gd name="T26" fmla="*/ 134 w 464"/>
                <a:gd name="T27" fmla="*/ 346 h 636"/>
                <a:gd name="T28" fmla="*/ 144 w 464"/>
                <a:gd name="T29" fmla="*/ 334 h 636"/>
                <a:gd name="T30" fmla="*/ 164 w 464"/>
                <a:gd name="T31" fmla="*/ 314 h 636"/>
                <a:gd name="T32" fmla="*/ 174 w 464"/>
                <a:gd name="T33" fmla="*/ 308 h 636"/>
                <a:gd name="T34" fmla="*/ 200 w 464"/>
                <a:gd name="T35" fmla="*/ 298 h 636"/>
                <a:gd name="T36" fmla="*/ 230 w 464"/>
                <a:gd name="T37" fmla="*/ 296 h 636"/>
                <a:gd name="T38" fmla="*/ 254 w 464"/>
                <a:gd name="T39" fmla="*/ 298 h 636"/>
                <a:gd name="T40" fmla="*/ 276 w 464"/>
                <a:gd name="T41" fmla="*/ 304 h 636"/>
                <a:gd name="T42" fmla="*/ 294 w 464"/>
                <a:gd name="T43" fmla="*/ 316 h 636"/>
                <a:gd name="T44" fmla="*/ 310 w 464"/>
                <a:gd name="T45" fmla="*/ 330 h 636"/>
                <a:gd name="T46" fmla="*/ 330 w 464"/>
                <a:gd name="T47" fmla="*/ 366 h 636"/>
                <a:gd name="T48" fmla="*/ 336 w 464"/>
                <a:gd name="T49" fmla="*/ 388 h 636"/>
                <a:gd name="T50" fmla="*/ 338 w 464"/>
                <a:gd name="T51" fmla="*/ 412 h 636"/>
                <a:gd name="T52" fmla="*/ 330 w 464"/>
                <a:gd name="T53" fmla="*/ 456 h 636"/>
                <a:gd name="T54" fmla="*/ 322 w 464"/>
                <a:gd name="T55" fmla="*/ 478 h 636"/>
                <a:gd name="T56" fmla="*/ 308 w 464"/>
                <a:gd name="T57" fmla="*/ 496 h 636"/>
                <a:gd name="T58" fmla="*/ 274 w 464"/>
                <a:gd name="T59" fmla="*/ 522 h 636"/>
                <a:gd name="T60" fmla="*/ 264 w 464"/>
                <a:gd name="T61" fmla="*/ 526 h 636"/>
                <a:gd name="T62" fmla="*/ 242 w 464"/>
                <a:gd name="T63" fmla="*/ 532 h 636"/>
                <a:gd name="T64" fmla="*/ 230 w 464"/>
                <a:gd name="T65" fmla="*/ 532 h 636"/>
                <a:gd name="T66" fmla="*/ 190 w 464"/>
                <a:gd name="T67" fmla="*/ 526 h 636"/>
                <a:gd name="T68" fmla="*/ 160 w 464"/>
                <a:gd name="T69" fmla="*/ 506 h 636"/>
                <a:gd name="T70" fmla="*/ 148 w 464"/>
                <a:gd name="T71" fmla="*/ 492 h 636"/>
                <a:gd name="T72" fmla="*/ 132 w 464"/>
                <a:gd name="T73" fmla="*/ 458 h 636"/>
                <a:gd name="T74" fmla="*/ 0 w 464"/>
                <a:gd name="T75" fmla="*/ 438 h 636"/>
                <a:gd name="T76" fmla="*/ 2 w 464"/>
                <a:gd name="T77" fmla="*/ 462 h 636"/>
                <a:gd name="T78" fmla="*/ 12 w 464"/>
                <a:gd name="T79" fmla="*/ 506 h 636"/>
                <a:gd name="T80" fmla="*/ 20 w 464"/>
                <a:gd name="T81" fmla="*/ 524 h 636"/>
                <a:gd name="T82" fmla="*/ 44 w 464"/>
                <a:gd name="T83" fmla="*/ 558 h 636"/>
                <a:gd name="T84" fmla="*/ 72 w 464"/>
                <a:gd name="T85" fmla="*/ 586 h 636"/>
                <a:gd name="T86" fmla="*/ 88 w 464"/>
                <a:gd name="T87" fmla="*/ 598 h 636"/>
                <a:gd name="T88" fmla="*/ 126 w 464"/>
                <a:gd name="T89" fmla="*/ 616 h 636"/>
                <a:gd name="T90" fmla="*/ 146 w 464"/>
                <a:gd name="T91" fmla="*/ 624 h 636"/>
                <a:gd name="T92" fmla="*/ 188 w 464"/>
                <a:gd name="T93" fmla="*/ 632 h 636"/>
                <a:gd name="T94" fmla="*/ 232 w 464"/>
                <a:gd name="T95" fmla="*/ 636 h 636"/>
                <a:gd name="T96" fmla="*/ 256 w 464"/>
                <a:gd name="T97" fmla="*/ 634 h 636"/>
                <a:gd name="T98" fmla="*/ 300 w 464"/>
                <a:gd name="T99" fmla="*/ 626 h 636"/>
                <a:gd name="T100" fmla="*/ 322 w 464"/>
                <a:gd name="T101" fmla="*/ 620 h 636"/>
                <a:gd name="T102" fmla="*/ 362 w 464"/>
                <a:gd name="T103" fmla="*/ 600 h 636"/>
                <a:gd name="T104" fmla="*/ 396 w 464"/>
                <a:gd name="T105" fmla="*/ 574 h 636"/>
                <a:gd name="T106" fmla="*/ 410 w 464"/>
                <a:gd name="T107" fmla="*/ 558 h 636"/>
                <a:gd name="T108" fmla="*/ 436 w 464"/>
                <a:gd name="T109" fmla="*/ 522 h 636"/>
                <a:gd name="T110" fmla="*/ 446 w 464"/>
                <a:gd name="T111" fmla="*/ 502 h 636"/>
                <a:gd name="T112" fmla="*/ 460 w 464"/>
                <a:gd name="T113" fmla="*/ 458 h 636"/>
                <a:gd name="T114" fmla="*/ 464 w 464"/>
                <a:gd name="T115" fmla="*/ 412 h 636"/>
                <a:gd name="T116" fmla="*/ 464 w 464"/>
                <a:gd name="T117" fmla="*/ 390 h 636"/>
                <a:gd name="T118" fmla="*/ 458 w 464"/>
                <a:gd name="T119" fmla="*/ 350 h 636"/>
                <a:gd name="T120" fmla="*/ 452 w 464"/>
                <a:gd name="T121" fmla="*/ 330 h 636"/>
                <a:gd name="T122" fmla="*/ 436 w 464"/>
                <a:gd name="T123" fmla="*/ 294 h 636"/>
                <a:gd name="T124" fmla="*/ 414 w 464"/>
                <a:gd name="T125" fmla="*/ 26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4" h="636">
                  <a:moveTo>
                    <a:pt x="414" y="262"/>
                  </a:moveTo>
                  <a:lnTo>
                    <a:pt x="414" y="262"/>
                  </a:lnTo>
                  <a:lnTo>
                    <a:pt x="402" y="248"/>
                  </a:lnTo>
                  <a:lnTo>
                    <a:pt x="386" y="236"/>
                  </a:lnTo>
                  <a:lnTo>
                    <a:pt x="370" y="226"/>
                  </a:lnTo>
                  <a:lnTo>
                    <a:pt x="354" y="218"/>
                  </a:lnTo>
                  <a:lnTo>
                    <a:pt x="354" y="218"/>
                  </a:lnTo>
                  <a:lnTo>
                    <a:pt x="336" y="210"/>
                  </a:lnTo>
                  <a:lnTo>
                    <a:pt x="316" y="204"/>
                  </a:lnTo>
                  <a:lnTo>
                    <a:pt x="294" y="202"/>
                  </a:lnTo>
                  <a:lnTo>
                    <a:pt x="272" y="200"/>
                  </a:lnTo>
                  <a:lnTo>
                    <a:pt x="272" y="200"/>
                  </a:lnTo>
                  <a:lnTo>
                    <a:pt x="254" y="200"/>
                  </a:lnTo>
                  <a:lnTo>
                    <a:pt x="236" y="204"/>
                  </a:lnTo>
                  <a:lnTo>
                    <a:pt x="220" y="206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190" y="218"/>
                  </a:lnTo>
                  <a:lnTo>
                    <a:pt x="176" y="226"/>
                  </a:lnTo>
                  <a:lnTo>
                    <a:pt x="162" y="236"/>
                  </a:lnTo>
                  <a:lnTo>
                    <a:pt x="150" y="248"/>
                  </a:lnTo>
                  <a:lnTo>
                    <a:pt x="148" y="246"/>
                  </a:lnTo>
                  <a:lnTo>
                    <a:pt x="172" y="104"/>
                  </a:lnTo>
                  <a:lnTo>
                    <a:pt x="430" y="104"/>
                  </a:lnTo>
                  <a:lnTo>
                    <a:pt x="430" y="0"/>
                  </a:lnTo>
                  <a:lnTo>
                    <a:pt x="82" y="0"/>
                  </a:lnTo>
                  <a:lnTo>
                    <a:pt x="20" y="346"/>
                  </a:lnTo>
                  <a:lnTo>
                    <a:pt x="134" y="346"/>
                  </a:lnTo>
                  <a:lnTo>
                    <a:pt x="134" y="346"/>
                  </a:lnTo>
                  <a:lnTo>
                    <a:pt x="144" y="334"/>
                  </a:lnTo>
                  <a:lnTo>
                    <a:pt x="154" y="324"/>
                  </a:lnTo>
                  <a:lnTo>
                    <a:pt x="164" y="314"/>
                  </a:lnTo>
                  <a:lnTo>
                    <a:pt x="174" y="308"/>
                  </a:lnTo>
                  <a:lnTo>
                    <a:pt x="174" y="308"/>
                  </a:lnTo>
                  <a:lnTo>
                    <a:pt x="186" y="302"/>
                  </a:lnTo>
                  <a:lnTo>
                    <a:pt x="200" y="298"/>
                  </a:lnTo>
                  <a:lnTo>
                    <a:pt x="214" y="296"/>
                  </a:lnTo>
                  <a:lnTo>
                    <a:pt x="230" y="296"/>
                  </a:lnTo>
                  <a:lnTo>
                    <a:pt x="230" y="296"/>
                  </a:lnTo>
                  <a:lnTo>
                    <a:pt x="254" y="298"/>
                  </a:lnTo>
                  <a:lnTo>
                    <a:pt x="266" y="300"/>
                  </a:lnTo>
                  <a:lnTo>
                    <a:pt x="276" y="304"/>
                  </a:lnTo>
                  <a:lnTo>
                    <a:pt x="276" y="304"/>
                  </a:lnTo>
                  <a:lnTo>
                    <a:pt x="294" y="316"/>
                  </a:lnTo>
                  <a:lnTo>
                    <a:pt x="310" y="330"/>
                  </a:lnTo>
                  <a:lnTo>
                    <a:pt x="310" y="330"/>
                  </a:lnTo>
                  <a:lnTo>
                    <a:pt x="322" y="346"/>
                  </a:lnTo>
                  <a:lnTo>
                    <a:pt x="330" y="366"/>
                  </a:lnTo>
                  <a:lnTo>
                    <a:pt x="330" y="366"/>
                  </a:lnTo>
                  <a:lnTo>
                    <a:pt x="336" y="388"/>
                  </a:lnTo>
                  <a:lnTo>
                    <a:pt x="338" y="412"/>
                  </a:lnTo>
                  <a:lnTo>
                    <a:pt x="338" y="412"/>
                  </a:lnTo>
                  <a:lnTo>
                    <a:pt x="336" y="434"/>
                  </a:lnTo>
                  <a:lnTo>
                    <a:pt x="330" y="456"/>
                  </a:lnTo>
                  <a:lnTo>
                    <a:pt x="330" y="456"/>
                  </a:lnTo>
                  <a:lnTo>
                    <a:pt x="322" y="478"/>
                  </a:lnTo>
                  <a:lnTo>
                    <a:pt x="308" y="496"/>
                  </a:lnTo>
                  <a:lnTo>
                    <a:pt x="308" y="496"/>
                  </a:lnTo>
                  <a:lnTo>
                    <a:pt x="294" y="510"/>
                  </a:lnTo>
                  <a:lnTo>
                    <a:pt x="274" y="522"/>
                  </a:lnTo>
                  <a:lnTo>
                    <a:pt x="274" y="522"/>
                  </a:lnTo>
                  <a:lnTo>
                    <a:pt x="264" y="526"/>
                  </a:lnTo>
                  <a:lnTo>
                    <a:pt x="254" y="530"/>
                  </a:lnTo>
                  <a:lnTo>
                    <a:pt x="242" y="532"/>
                  </a:lnTo>
                  <a:lnTo>
                    <a:pt x="230" y="532"/>
                  </a:lnTo>
                  <a:lnTo>
                    <a:pt x="230" y="532"/>
                  </a:lnTo>
                  <a:lnTo>
                    <a:pt x="210" y="530"/>
                  </a:lnTo>
                  <a:lnTo>
                    <a:pt x="190" y="526"/>
                  </a:lnTo>
                  <a:lnTo>
                    <a:pt x="174" y="518"/>
                  </a:lnTo>
                  <a:lnTo>
                    <a:pt x="160" y="506"/>
                  </a:lnTo>
                  <a:lnTo>
                    <a:pt x="160" y="506"/>
                  </a:lnTo>
                  <a:lnTo>
                    <a:pt x="148" y="492"/>
                  </a:lnTo>
                  <a:lnTo>
                    <a:pt x="138" y="476"/>
                  </a:lnTo>
                  <a:lnTo>
                    <a:pt x="132" y="458"/>
                  </a:lnTo>
                  <a:lnTo>
                    <a:pt x="128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2"/>
                  </a:lnTo>
                  <a:lnTo>
                    <a:pt x="6" y="484"/>
                  </a:lnTo>
                  <a:lnTo>
                    <a:pt x="12" y="506"/>
                  </a:lnTo>
                  <a:lnTo>
                    <a:pt x="20" y="524"/>
                  </a:lnTo>
                  <a:lnTo>
                    <a:pt x="20" y="524"/>
                  </a:lnTo>
                  <a:lnTo>
                    <a:pt x="32" y="542"/>
                  </a:lnTo>
                  <a:lnTo>
                    <a:pt x="44" y="558"/>
                  </a:lnTo>
                  <a:lnTo>
                    <a:pt x="56" y="572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88" y="598"/>
                  </a:lnTo>
                  <a:lnTo>
                    <a:pt x="106" y="608"/>
                  </a:lnTo>
                  <a:lnTo>
                    <a:pt x="126" y="616"/>
                  </a:lnTo>
                  <a:lnTo>
                    <a:pt x="146" y="624"/>
                  </a:lnTo>
                  <a:lnTo>
                    <a:pt x="146" y="624"/>
                  </a:lnTo>
                  <a:lnTo>
                    <a:pt x="166" y="628"/>
                  </a:lnTo>
                  <a:lnTo>
                    <a:pt x="188" y="632"/>
                  </a:lnTo>
                  <a:lnTo>
                    <a:pt x="210" y="634"/>
                  </a:lnTo>
                  <a:lnTo>
                    <a:pt x="232" y="636"/>
                  </a:lnTo>
                  <a:lnTo>
                    <a:pt x="232" y="636"/>
                  </a:lnTo>
                  <a:lnTo>
                    <a:pt x="256" y="634"/>
                  </a:lnTo>
                  <a:lnTo>
                    <a:pt x="278" y="632"/>
                  </a:lnTo>
                  <a:lnTo>
                    <a:pt x="300" y="626"/>
                  </a:lnTo>
                  <a:lnTo>
                    <a:pt x="322" y="620"/>
                  </a:lnTo>
                  <a:lnTo>
                    <a:pt x="322" y="620"/>
                  </a:lnTo>
                  <a:lnTo>
                    <a:pt x="342" y="610"/>
                  </a:lnTo>
                  <a:lnTo>
                    <a:pt x="362" y="600"/>
                  </a:lnTo>
                  <a:lnTo>
                    <a:pt x="378" y="588"/>
                  </a:lnTo>
                  <a:lnTo>
                    <a:pt x="396" y="574"/>
                  </a:lnTo>
                  <a:lnTo>
                    <a:pt x="396" y="574"/>
                  </a:lnTo>
                  <a:lnTo>
                    <a:pt x="410" y="558"/>
                  </a:lnTo>
                  <a:lnTo>
                    <a:pt x="424" y="540"/>
                  </a:lnTo>
                  <a:lnTo>
                    <a:pt x="436" y="522"/>
                  </a:lnTo>
                  <a:lnTo>
                    <a:pt x="446" y="502"/>
                  </a:lnTo>
                  <a:lnTo>
                    <a:pt x="446" y="502"/>
                  </a:lnTo>
                  <a:lnTo>
                    <a:pt x="454" y="480"/>
                  </a:lnTo>
                  <a:lnTo>
                    <a:pt x="460" y="458"/>
                  </a:lnTo>
                  <a:lnTo>
                    <a:pt x="464" y="436"/>
                  </a:lnTo>
                  <a:lnTo>
                    <a:pt x="464" y="412"/>
                  </a:lnTo>
                  <a:lnTo>
                    <a:pt x="464" y="412"/>
                  </a:lnTo>
                  <a:lnTo>
                    <a:pt x="464" y="390"/>
                  </a:lnTo>
                  <a:lnTo>
                    <a:pt x="462" y="370"/>
                  </a:lnTo>
                  <a:lnTo>
                    <a:pt x="458" y="350"/>
                  </a:lnTo>
                  <a:lnTo>
                    <a:pt x="452" y="330"/>
                  </a:lnTo>
                  <a:lnTo>
                    <a:pt x="452" y="330"/>
                  </a:lnTo>
                  <a:lnTo>
                    <a:pt x="444" y="310"/>
                  </a:lnTo>
                  <a:lnTo>
                    <a:pt x="436" y="294"/>
                  </a:lnTo>
                  <a:lnTo>
                    <a:pt x="426" y="278"/>
                  </a:lnTo>
                  <a:lnTo>
                    <a:pt x="414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713163" y="4440237"/>
              <a:ext cx="942975" cy="993775"/>
            </a:xfrm>
            <a:custGeom>
              <a:avLst/>
              <a:gdLst>
                <a:gd name="T0" fmla="*/ 578 w 594"/>
                <a:gd name="T1" fmla="*/ 0 h 626"/>
                <a:gd name="T2" fmla="*/ 426 w 594"/>
                <a:gd name="T3" fmla="*/ 0 h 626"/>
                <a:gd name="T4" fmla="*/ 300 w 594"/>
                <a:gd name="T5" fmla="*/ 200 h 626"/>
                <a:gd name="T6" fmla="*/ 176 w 594"/>
                <a:gd name="T7" fmla="*/ 0 h 626"/>
                <a:gd name="T8" fmla="*/ 16 w 594"/>
                <a:gd name="T9" fmla="*/ 0 h 626"/>
                <a:gd name="T10" fmla="*/ 218 w 594"/>
                <a:gd name="T11" fmla="*/ 298 h 626"/>
                <a:gd name="T12" fmla="*/ 0 w 594"/>
                <a:gd name="T13" fmla="*/ 626 h 626"/>
                <a:gd name="T14" fmla="*/ 154 w 594"/>
                <a:gd name="T15" fmla="*/ 626 h 626"/>
                <a:gd name="T16" fmla="*/ 294 w 594"/>
                <a:gd name="T17" fmla="*/ 410 h 626"/>
                <a:gd name="T18" fmla="*/ 430 w 594"/>
                <a:gd name="T19" fmla="*/ 626 h 626"/>
                <a:gd name="T20" fmla="*/ 594 w 594"/>
                <a:gd name="T21" fmla="*/ 626 h 626"/>
                <a:gd name="T22" fmla="*/ 376 w 594"/>
                <a:gd name="T23" fmla="*/ 300 h 626"/>
                <a:gd name="T24" fmla="*/ 578 w 594"/>
                <a:gd name="T25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4" h="626">
                  <a:moveTo>
                    <a:pt x="578" y="0"/>
                  </a:moveTo>
                  <a:lnTo>
                    <a:pt x="426" y="0"/>
                  </a:lnTo>
                  <a:lnTo>
                    <a:pt x="300" y="200"/>
                  </a:lnTo>
                  <a:lnTo>
                    <a:pt x="176" y="0"/>
                  </a:lnTo>
                  <a:lnTo>
                    <a:pt x="16" y="0"/>
                  </a:lnTo>
                  <a:lnTo>
                    <a:pt x="218" y="298"/>
                  </a:lnTo>
                  <a:lnTo>
                    <a:pt x="0" y="626"/>
                  </a:lnTo>
                  <a:lnTo>
                    <a:pt x="154" y="626"/>
                  </a:lnTo>
                  <a:lnTo>
                    <a:pt x="294" y="410"/>
                  </a:lnTo>
                  <a:lnTo>
                    <a:pt x="430" y="626"/>
                  </a:lnTo>
                  <a:lnTo>
                    <a:pt x="594" y="626"/>
                  </a:lnTo>
                  <a:lnTo>
                    <a:pt x="376" y="300"/>
                  </a:lnTo>
                  <a:lnTo>
                    <a:pt x="5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4111288" y="4440237"/>
              <a:ext cx="736600" cy="993775"/>
            </a:xfrm>
            <a:custGeom>
              <a:avLst/>
              <a:gdLst>
                <a:gd name="T0" fmla="*/ 452 w 464"/>
                <a:gd name="T1" fmla="*/ 102 h 626"/>
                <a:gd name="T2" fmla="*/ 452 w 464"/>
                <a:gd name="T3" fmla="*/ 102 h 626"/>
                <a:gd name="T4" fmla="*/ 444 w 464"/>
                <a:gd name="T5" fmla="*/ 86 h 626"/>
                <a:gd name="T6" fmla="*/ 436 w 464"/>
                <a:gd name="T7" fmla="*/ 72 h 626"/>
                <a:gd name="T8" fmla="*/ 426 w 464"/>
                <a:gd name="T9" fmla="*/ 58 h 626"/>
                <a:gd name="T10" fmla="*/ 414 w 464"/>
                <a:gd name="T11" fmla="*/ 46 h 626"/>
                <a:gd name="T12" fmla="*/ 414 w 464"/>
                <a:gd name="T13" fmla="*/ 46 h 626"/>
                <a:gd name="T14" fmla="*/ 400 w 464"/>
                <a:gd name="T15" fmla="*/ 36 h 626"/>
                <a:gd name="T16" fmla="*/ 386 w 464"/>
                <a:gd name="T17" fmla="*/ 26 h 626"/>
                <a:gd name="T18" fmla="*/ 372 w 464"/>
                <a:gd name="T19" fmla="*/ 18 h 626"/>
                <a:gd name="T20" fmla="*/ 354 w 464"/>
                <a:gd name="T21" fmla="*/ 12 h 626"/>
                <a:gd name="T22" fmla="*/ 354 w 464"/>
                <a:gd name="T23" fmla="*/ 12 h 626"/>
                <a:gd name="T24" fmla="*/ 338 w 464"/>
                <a:gd name="T25" fmla="*/ 6 h 626"/>
                <a:gd name="T26" fmla="*/ 318 w 464"/>
                <a:gd name="T27" fmla="*/ 2 h 626"/>
                <a:gd name="T28" fmla="*/ 298 w 464"/>
                <a:gd name="T29" fmla="*/ 0 h 626"/>
                <a:gd name="T30" fmla="*/ 278 w 464"/>
                <a:gd name="T31" fmla="*/ 0 h 626"/>
                <a:gd name="T32" fmla="*/ 0 w 464"/>
                <a:gd name="T33" fmla="*/ 0 h 626"/>
                <a:gd name="T34" fmla="*/ 0 w 464"/>
                <a:gd name="T35" fmla="*/ 626 h 626"/>
                <a:gd name="T36" fmla="*/ 60 w 464"/>
                <a:gd name="T37" fmla="*/ 626 h 626"/>
                <a:gd name="T38" fmla="*/ 60 w 464"/>
                <a:gd name="T39" fmla="*/ 358 h 626"/>
                <a:gd name="T40" fmla="*/ 278 w 464"/>
                <a:gd name="T41" fmla="*/ 358 h 626"/>
                <a:gd name="T42" fmla="*/ 278 w 464"/>
                <a:gd name="T43" fmla="*/ 358 h 626"/>
                <a:gd name="T44" fmla="*/ 298 w 464"/>
                <a:gd name="T45" fmla="*/ 358 h 626"/>
                <a:gd name="T46" fmla="*/ 318 w 464"/>
                <a:gd name="T47" fmla="*/ 354 h 626"/>
                <a:gd name="T48" fmla="*/ 338 w 464"/>
                <a:gd name="T49" fmla="*/ 352 h 626"/>
                <a:gd name="T50" fmla="*/ 354 w 464"/>
                <a:gd name="T51" fmla="*/ 346 h 626"/>
                <a:gd name="T52" fmla="*/ 354 w 464"/>
                <a:gd name="T53" fmla="*/ 346 h 626"/>
                <a:gd name="T54" fmla="*/ 372 w 464"/>
                <a:gd name="T55" fmla="*/ 340 h 626"/>
                <a:gd name="T56" fmla="*/ 386 w 464"/>
                <a:gd name="T57" fmla="*/ 332 h 626"/>
                <a:gd name="T58" fmla="*/ 400 w 464"/>
                <a:gd name="T59" fmla="*/ 322 h 626"/>
                <a:gd name="T60" fmla="*/ 414 w 464"/>
                <a:gd name="T61" fmla="*/ 310 h 626"/>
                <a:gd name="T62" fmla="*/ 414 w 464"/>
                <a:gd name="T63" fmla="*/ 310 h 626"/>
                <a:gd name="T64" fmla="*/ 426 w 464"/>
                <a:gd name="T65" fmla="*/ 298 h 626"/>
                <a:gd name="T66" fmla="*/ 436 w 464"/>
                <a:gd name="T67" fmla="*/ 286 h 626"/>
                <a:gd name="T68" fmla="*/ 444 w 464"/>
                <a:gd name="T69" fmla="*/ 270 h 626"/>
                <a:gd name="T70" fmla="*/ 452 w 464"/>
                <a:gd name="T71" fmla="*/ 254 h 626"/>
                <a:gd name="T72" fmla="*/ 452 w 464"/>
                <a:gd name="T73" fmla="*/ 254 h 626"/>
                <a:gd name="T74" fmla="*/ 458 w 464"/>
                <a:gd name="T75" fmla="*/ 236 h 626"/>
                <a:gd name="T76" fmla="*/ 462 w 464"/>
                <a:gd name="T77" fmla="*/ 218 h 626"/>
                <a:gd name="T78" fmla="*/ 464 w 464"/>
                <a:gd name="T79" fmla="*/ 200 h 626"/>
                <a:gd name="T80" fmla="*/ 464 w 464"/>
                <a:gd name="T81" fmla="*/ 178 h 626"/>
                <a:gd name="T82" fmla="*/ 464 w 464"/>
                <a:gd name="T83" fmla="*/ 178 h 626"/>
                <a:gd name="T84" fmla="*/ 464 w 464"/>
                <a:gd name="T85" fmla="*/ 158 h 626"/>
                <a:gd name="T86" fmla="*/ 462 w 464"/>
                <a:gd name="T87" fmla="*/ 138 h 626"/>
                <a:gd name="T88" fmla="*/ 458 w 464"/>
                <a:gd name="T89" fmla="*/ 120 h 626"/>
                <a:gd name="T90" fmla="*/ 452 w 464"/>
                <a:gd name="T91" fmla="*/ 10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626">
                  <a:moveTo>
                    <a:pt x="452" y="102"/>
                  </a:moveTo>
                  <a:lnTo>
                    <a:pt x="452" y="102"/>
                  </a:lnTo>
                  <a:lnTo>
                    <a:pt x="444" y="86"/>
                  </a:lnTo>
                  <a:lnTo>
                    <a:pt x="436" y="72"/>
                  </a:lnTo>
                  <a:lnTo>
                    <a:pt x="426" y="58"/>
                  </a:lnTo>
                  <a:lnTo>
                    <a:pt x="414" y="46"/>
                  </a:lnTo>
                  <a:lnTo>
                    <a:pt x="414" y="46"/>
                  </a:lnTo>
                  <a:lnTo>
                    <a:pt x="400" y="36"/>
                  </a:lnTo>
                  <a:lnTo>
                    <a:pt x="386" y="26"/>
                  </a:lnTo>
                  <a:lnTo>
                    <a:pt x="372" y="18"/>
                  </a:lnTo>
                  <a:lnTo>
                    <a:pt x="354" y="12"/>
                  </a:lnTo>
                  <a:lnTo>
                    <a:pt x="354" y="12"/>
                  </a:lnTo>
                  <a:lnTo>
                    <a:pt x="338" y="6"/>
                  </a:lnTo>
                  <a:lnTo>
                    <a:pt x="318" y="2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0" y="0"/>
                  </a:lnTo>
                  <a:lnTo>
                    <a:pt x="0" y="626"/>
                  </a:lnTo>
                  <a:lnTo>
                    <a:pt x="60" y="626"/>
                  </a:lnTo>
                  <a:lnTo>
                    <a:pt x="60" y="358"/>
                  </a:lnTo>
                  <a:lnTo>
                    <a:pt x="278" y="358"/>
                  </a:lnTo>
                  <a:lnTo>
                    <a:pt x="278" y="358"/>
                  </a:lnTo>
                  <a:lnTo>
                    <a:pt x="298" y="358"/>
                  </a:lnTo>
                  <a:lnTo>
                    <a:pt x="318" y="354"/>
                  </a:lnTo>
                  <a:lnTo>
                    <a:pt x="338" y="352"/>
                  </a:lnTo>
                  <a:lnTo>
                    <a:pt x="354" y="346"/>
                  </a:lnTo>
                  <a:lnTo>
                    <a:pt x="354" y="346"/>
                  </a:lnTo>
                  <a:lnTo>
                    <a:pt x="372" y="340"/>
                  </a:lnTo>
                  <a:lnTo>
                    <a:pt x="386" y="332"/>
                  </a:lnTo>
                  <a:lnTo>
                    <a:pt x="400" y="322"/>
                  </a:lnTo>
                  <a:lnTo>
                    <a:pt x="414" y="310"/>
                  </a:lnTo>
                  <a:lnTo>
                    <a:pt x="414" y="310"/>
                  </a:lnTo>
                  <a:lnTo>
                    <a:pt x="426" y="298"/>
                  </a:lnTo>
                  <a:lnTo>
                    <a:pt x="436" y="286"/>
                  </a:lnTo>
                  <a:lnTo>
                    <a:pt x="444" y="270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8" y="236"/>
                  </a:lnTo>
                  <a:lnTo>
                    <a:pt x="462" y="218"/>
                  </a:lnTo>
                  <a:lnTo>
                    <a:pt x="464" y="200"/>
                  </a:lnTo>
                  <a:lnTo>
                    <a:pt x="464" y="178"/>
                  </a:lnTo>
                  <a:lnTo>
                    <a:pt x="464" y="178"/>
                  </a:lnTo>
                  <a:lnTo>
                    <a:pt x="464" y="158"/>
                  </a:lnTo>
                  <a:lnTo>
                    <a:pt x="462" y="138"/>
                  </a:lnTo>
                  <a:lnTo>
                    <a:pt x="458" y="120"/>
                  </a:lnTo>
                  <a:lnTo>
                    <a:pt x="452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4206538" y="4519612"/>
              <a:ext cx="546100" cy="406400"/>
            </a:xfrm>
            <a:custGeom>
              <a:avLst/>
              <a:gdLst>
                <a:gd name="T0" fmla="*/ 306 w 344"/>
                <a:gd name="T1" fmla="*/ 226 h 256"/>
                <a:gd name="T2" fmla="*/ 306 w 344"/>
                <a:gd name="T3" fmla="*/ 226 h 256"/>
                <a:gd name="T4" fmla="*/ 296 w 344"/>
                <a:gd name="T5" fmla="*/ 232 h 256"/>
                <a:gd name="T6" fmla="*/ 286 w 344"/>
                <a:gd name="T7" fmla="*/ 240 h 256"/>
                <a:gd name="T8" fmla="*/ 262 w 344"/>
                <a:gd name="T9" fmla="*/ 250 h 256"/>
                <a:gd name="T10" fmla="*/ 234 w 344"/>
                <a:gd name="T11" fmla="*/ 254 h 256"/>
                <a:gd name="T12" fmla="*/ 204 w 344"/>
                <a:gd name="T13" fmla="*/ 256 h 256"/>
                <a:gd name="T14" fmla="*/ 0 w 344"/>
                <a:gd name="T15" fmla="*/ 256 h 256"/>
                <a:gd name="T16" fmla="*/ 0 w 344"/>
                <a:gd name="T17" fmla="*/ 0 h 256"/>
                <a:gd name="T18" fmla="*/ 204 w 344"/>
                <a:gd name="T19" fmla="*/ 0 h 256"/>
                <a:gd name="T20" fmla="*/ 204 w 344"/>
                <a:gd name="T21" fmla="*/ 0 h 256"/>
                <a:gd name="T22" fmla="*/ 234 w 344"/>
                <a:gd name="T23" fmla="*/ 2 h 256"/>
                <a:gd name="T24" fmla="*/ 262 w 344"/>
                <a:gd name="T25" fmla="*/ 8 h 256"/>
                <a:gd name="T26" fmla="*/ 274 w 344"/>
                <a:gd name="T27" fmla="*/ 12 h 256"/>
                <a:gd name="T28" fmla="*/ 286 w 344"/>
                <a:gd name="T29" fmla="*/ 18 h 256"/>
                <a:gd name="T30" fmla="*/ 296 w 344"/>
                <a:gd name="T31" fmla="*/ 24 h 256"/>
                <a:gd name="T32" fmla="*/ 306 w 344"/>
                <a:gd name="T33" fmla="*/ 32 h 256"/>
                <a:gd name="T34" fmla="*/ 306 w 344"/>
                <a:gd name="T35" fmla="*/ 32 h 256"/>
                <a:gd name="T36" fmla="*/ 316 w 344"/>
                <a:gd name="T37" fmla="*/ 40 h 256"/>
                <a:gd name="T38" fmla="*/ 322 w 344"/>
                <a:gd name="T39" fmla="*/ 50 h 256"/>
                <a:gd name="T40" fmla="*/ 330 w 344"/>
                <a:gd name="T41" fmla="*/ 60 h 256"/>
                <a:gd name="T42" fmla="*/ 336 w 344"/>
                <a:gd name="T43" fmla="*/ 72 h 256"/>
                <a:gd name="T44" fmla="*/ 340 w 344"/>
                <a:gd name="T45" fmla="*/ 84 h 256"/>
                <a:gd name="T46" fmla="*/ 342 w 344"/>
                <a:gd name="T47" fmla="*/ 98 h 256"/>
                <a:gd name="T48" fmla="*/ 344 w 344"/>
                <a:gd name="T49" fmla="*/ 112 h 256"/>
                <a:gd name="T50" fmla="*/ 344 w 344"/>
                <a:gd name="T51" fmla="*/ 128 h 256"/>
                <a:gd name="T52" fmla="*/ 344 w 344"/>
                <a:gd name="T53" fmla="*/ 128 h 256"/>
                <a:gd name="T54" fmla="*/ 344 w 344"/>
                <a:gd name="T55" fmla="*/ 144 h 256"/>
                <a:gd name="T56" fmla="*/ 342 w 344"/>
                <a:gd name="T57" fmla="*/ 158 h 256"/>
                <a:gd name="T58" fmla="*/ 340 w 344"/>
                <a:gd name="T59" fmla="*/ 172 h 256"/>
                <a:gd name="T60" fmla="*/ 336 w 344"/>
                <a:gd name="T61" fmla="*/ 186 h 256"/>
                <a:gd name="T62" fmla="*/ 330 w 344"/>
                <a:gd name="T63" fmla="*/ 196 h 256"/>
                <a:gd name="T64" fmla="*/ 322 w 344"/>
                <a:gd name="T65" fmla="*/ 208 h 256"/>
                <a:gd name="T66" fmla="*/ 316 w 344"/>
                <a:gd name="T67" fmla="*/ 216 h 256"/>
                <a:gd name="T68" fmla="*/ 306 w 344"/>
                <a:gd name="T69" fmla="*/ 22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4" h="256">
                  <a:moveTo>
                    <a:pt x="306" y="226"/>
                  </a:moveTo>
                  <a:lnTo>
                    <a:pt x="306" y="226"/>
                  </a:lnTo>
                  <a:lnTo>
                    <a:pt x="296" y="232"/>
                  </a:lnTo>
                  <a:lnTo>
                    <a:pt x="286" y="240"/>
                  </a:lnTo>
                  <a:lnTo>
                    <a:pt x="262" y="250"/>
                  </a:lnTo>
                  <a:lnTo>
                    <a:pt x="234" y="254"/>
                  </a:lnTo>
                  <a:lnTo>
                    <a:pt x="204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34" y="2"/>
                  </a:lnTo>
                  <a:lnTo>
                    <a:pt x="262" y="8"/>
                  </a:lnTo>
                  <a:lnTo>
                    <a:pt x="274" y="12"/>
                  </a:lnTo>
                  <a:lnTo>
                    <a:pt x="286" y="18"/>
                  </a:lnTo>
                  <a:lnTo>
                    <a:pt x="296" y="24"/>
                  </a:lnTo>
                  <a:lnTo>
                    <a:pt x="306" y="32"/>
                  </a:lnTo>
                  <a:lnTo>
                    <a:pt x="306" y="32"/>
                  </a:lnTo>
                  <a:lnTo>
                    <a:pt x="316" y="40"/>
                  </a:lnTo>
                  <a:lnTo>
                    <a:pt x="322" y="50"/>
                  </a:lnTo>
                  <a:lnTo>
                    <a:pt x="330" y="60"/>
                  </a:lnTo>
                  <a:lnTo>
                    <a:pt x="336" y="72"/>
                  </a:lnTo>
                  <a:lnTo>
                    <a:pt x="340" y="84"/>
                  </a:lnTo>
                  <a:lnTo>
                    <a:pt x="342" y="98"/>
                  </a:lnTo>
                  <a:lnTo>
                    <a:pt x="344" y="112"/>
                  </a:lnTo>
                  <a:lnTo>
                    <a:pt x="344" y="128"/>
                  </a:lnTo>
                  <a:lnTo>
                    <a:pt x="344" y="128"/>
                  </a:lnTo>
                  <a:lnTo>
                    <a:pt x="344" y="144"/>
                  </a:lnTo>
                  <a:lnTo>
                    <a:pt x="342" y="158"/>
                  </a:lnTo>
                  <a:lnTo>
                    <a:pt x="340" y="172"/>
                  </a:lnTo>
                  <a:lnTo>
                    <a:pt x="336" y="186"/>
                  </a:lnTo>
                  <a:lnTo>
                    <a:pt x="330" y="196"/>
                  </a:lnTo>
                  <a:lnTo>
                    <a:pt x="322" y="208"/>
                  </a:lnTo>
                  <a:lnTo>
                    <a:pt x="316" y="216"/>
                  </a:lnTo>
                  <a:lnTo>
                    <a:pt x="306" y="2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2136438" y="4418012"/>
              <a:ext cx="939800" cy="1038225"/>
            </a:xfrm>
            <a:custGeom>
              <a:avLst/>
              <a:gdLst>
                <a:gd name="T0" fmla="*/ 518 w 592"/>
                <a:gd name="T1" fmla="*/ 98 h 654"/>
                <a:gd name="T2" fmla="*/ 476 w 592"/>
                <a:gd name="T3" fmla="*/ 58 h 654"/>
                <a:gd name="T4" fmla="*/ 426 w 592"/>
                <a:gd name="T5" fmla="*/ 26 h 654"/>
                <a:gd name="T6" fmla="*/ 396 w 592"/>
                <a:gd name="T7" fmla="*/ 14 h 654"/>
                <a:gd name="T8" fmla="*/ 332 w 592"/>
                <a:gd name="T9" fmla="*/ 2 h 654"/>
                <a:gd name="T10" fmla="*/ 296 w 592"/>
                <a:gd name="T11" fmla="*/ 0 h 654"/>
                <a:gd name="T12" fmla="*/ 228 w 592"/>
                <a:gd name="T13" fmla="*/ 6 h 654"/>
                <a:gd name="T14" fmla="*/ 166 w 592"/>
                <a:gd name="T15" fmla="*/ 26 h 654"/>
                <a:gd name="T16" fmla="*/ 140 w 592"/>
                <a:gd name="T17" fmla="*/ 42 h 654"/>
                <a:gd name="T18" fmla="*/ 94 w 592"/>
                <a:gd name="T19" fmla="*/ 78 h 654"/>
                <a:gd name="T20" fmla="*/ 74 w 592"/>
                <a:gd name="T21" fmla="*/ 98 h 654"/>
                <a:gd name="T22" fmla="*/ 42 w 592"/>
                <a:gd name="T23" fmla="*/ 148 h 654"/>
                <a:gd name="T24" fmla="*/ 18 w 592"/>
                <a:gd name="T25" fmla="*/ 204 h 654"/>
                <a:gd name="T26" fmla="*/ 10 w 592"/>
                <a:gd name="T27" fmla="*/ 232 h 654"/>
                <a:gd name="T28" fmla="*/ 2 w 592"/>
                <a:gd name="T29" fmla="*/ 294 h 654"/>
                <a:gd name="T30" fmla="*/ 0 w 592"/>
                <a:gd name="T31" fmla="*/ 328 h 654"/>
                <a:gd name="T32" fmla="*/ 4 w 592"/>
                <a:gd name="T33" fmla="*/ 390 h 654"/>
                <a:gd name="T34" fmla="*/ 18 w 592"/>
                <a:gd name="T35" fmla="*/ 452 h 654"/>
                <a:gd name="T36" fmla="*/ 30 w 592"/>
                <a:gd name="T37" fmla="*/ 480 h 654"/>
                <a:gd name="T38" fmla="*/ 56 w 592"/>
                <a:gd name="T39" fmla="*/ 532 h 654"/>
                <a:gd name="T40" fmla="*/ 74 w 592"/>
                <a:gd name="T41" fmla="*/ 554 h 654"/>
                <a:gd name="T42" fmla="*/ 116 w 592"/>
                <a:gd name="T43" fmla="*/ 596 h 654"/>
                <a:gd name="T44" fmla="*/ 166 w 592"/>
                <a:gd name="T45" fmla="*/ 626 h 654"/>
                <a:gd name="T46" fmla="*/ 196 w 592"/>
                <a:gd name="T47" fmla="*/ 638 h 654"/>
                <a:gd name="T48" fmla="*/ 260 w 592"/>
                <a:gd name="T49" fmla="*/ 652 h 654"/>
                <a:gd name="T50" fmla="*/ 296 w 592"/>
                <a:gd name="T51" fmla="*/ 654 h 654"/>
                <a:gd name="T52" fmla="*/ 366 w 592"/>
                <a:gd name="T53" fmla="*/ 646 h 654"/>
                <a:gd name="T54" fmla="*/ 426 w 592"/>
                <a:gd name="T55" fmla="*/ 626 h 654"/>
                <a:gd name="T56" fmla="*/ 452 w 592"/>
                <a:gd name="T57" fmla="*/ 612 h 654"/>
                <a:gd name="T58" fmla="*/ 498 w 592"/>
                <a:gd name="T59" fmla="*/ 576 h 654"/>
                <a:gd name="T60" fmla="*/ 518 w 592"/>
                <a:gd name="T61" fmla="*/ 554 h 654"/>
                <a:gd name="T62" fmla="*/ 550 w 592"/>
                <a:gd name="T63" fmla="*/ 506 h 654"/>
                <a:gd name="T64" fmla="*/ 574 w 592"/>
                <a:gd name="T65" fmla="*/ 452 h 654"/>
                <a:gd name="T66" fmla="*/ 582 w 592"/>
                <a:gd name="T67" fmla="*/ 422 h 654"/>
                <a:gd name="T68" fmla="*/ 590 w 592"/>
                <a:gd name="T69" fmla="*/ 360 h 654"/>
                <a:gd name="T70" fmla="*/ 592 w 592"/>
                <a:gd name="T71" fmla="*/ 328 h 654"/>
                <a:gd name="T72" fmla="*/ 588 w 592"/>
                <a:gd name="T73" fmla="*/ 264 h 654"/>
                <a:gd name="T74" fmla="*/ 574 w 592"/>
                <a:gd name="T75" fmla="*/ 204 h 654"/>
                <a:gd name="T76" fmla="*/ 562 w 592"/>
                <a:gd name="T77" fmla="*/ 174 h 654"/>
                <a:gd name="T78" fmla="*/ 536 w 592"/>
                <a:gd name="T79" fmla="*/ 122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2" h="654">
                  <a:moveTo>
                    <a:pt x="518" y="98"/>
                  </a:moveTo>
                  <a:lnTo>
                    <a:pt x="518" y="98"/>
                  </a:lnTo>
                  <a:lnTo>
                    <a:pt x="498" y="78"/>
                  </a:lnTo>
                  <a:lnTo>
                    <a:pt x="476" y="58"/>
                  </a:lnTo>
                  <a:lnTo>
                    <a:pt x="452" y="42"/>
                  </a:lnTo>
                  <a:lnTo>
                    <a:pt x="426" y="26"/>
                  </a:lnTo>
                  <a:lnTo>
                    <a:pt x="426" y="26"/>
                  </a:lnTo>
                  <a:lnTo>
                    <a:pt x="396" y="14"/>
                  </a:lnTo>
                  <a:lnTo>
                    <a:pt x="366" y="6"/>
                  </a:lnTo>
                  <a:lnTo>
                    <a:pt x="332" y="2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60" y="2"/>
                  </a:lnTo>
                  <a:lnTo>
                    <a:pt x="228" y="6"/>
                  </a:lnTo>
                  <a:lnTo>
                    <a:pt x="196" y="14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40" y="42"/>
                  </a:lnTo>
                  <a:lnTo>
                    <a:pt x="116" y="58"/>
                  </a:lnTo>
                  <a:lnTo>
                    <a:pt x="94" y="7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56" y="122"/>
                  </a:lnTo>
                  <a:lnTo>
                    <a:pt x="42" y="148"/>
                  </a:lnTo>
                  <a:lnTo>
                    <a:pt x="30" y="174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0" y="232"/>
                  </a:lnTo>
                  <a:lnTo>
                    <a:pt x="4" y="264"/>
                  </a:lnTo>
                  <a:lnTo>
                    <a:pt x="2" y="294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2" y="360"/>
                  </a:lnTo>
                  <a:lnTo>
                    <a:pt x="4" y="390"/>
                  </a:lnTo>
                  <a:lnTo>
                    <a:pt x="10" y="422"/>
                  </a:lnTo>
                  <a:lnTo>
                    <a:pt x="18" y="452"/>
                  </a:lnTo>
                  <a:lnTo>
                    <a:pt x="18" y="452"/>
                  </a:lnTo>
                  <a:lnTo>
                    <a:pt x="30" y="480"/>
                  </a:lnTo>
                  <a:lnTo>
                    <a:pt x="42" y="506"/>
                  </a:lnTo>
                  <a:lnTo>
                    <a:pt x="56" y="532"/>
                  </a:lnTo>
                  <a:lnTo>
                    <a:pt x="74" y="554"/>
                  </a:lnTo>
                  <a:lnTo>
                    <a:pt x="74" y="554"/>
                  </a:lnTo>
                  <a:lnTo>
                    <a:pt x="94" y="576"/>
                  </a:lnTo>
                  <a:lnTo>
                    <a:pt x="116" y="596"/>
                  </a:lnTo>
                  <a:lnTo>
                    <a:pt x="140" y="612"/>
                  </a:lnTo>
                  <a:lnTo>
                    <a:pt x="166" y="626"/>
                  </a:lnTo>
                  <a:lnTo>
                    <a:pt x="166" y="626"/>
                  </a:lnTo>
                  <a:lnTo>
                    <a:pt x="196" y="638"/>
                  </a:lnTo>
                  <a:lnTo>
                    <a:pt x="228" y="646"/>
                  </a:lnTo>
                  <a:lnTo>
                    <a:pt x="260" y="652"/>
                  </a:lnTo>
                  <a:lnTo>
                    <a:pt x="296" y="654"/>
                  </a:lnTo>
                  <a:lnTo>
                    <a:pt x="296" y="654"/>
                  </a:lnTo>
                  <a:lnTo>
                    <a:pt x="332" y="652"/>
                  </a:lnTo>
                  <a:lnTo>
                    <a:pt x="366" y="646"/>
                  </a:lnTo>
                  <a:lnTo>
                    <a:pt x="396" y="638"/>
                  </a:lnTo>
                  <a:lnTo>
                    <a:pt x="426" y="626"/>
                  </a:lnTo>
                  <a:lnTo>
                    <a:pt x="426" y="626"/>
                  </a:lnTo>
                  <a:lnTo>
                    <a:pt x="452" y="612"/>
                  </a:lnTo>
                  <a:lnTo>
                    <a:pt x="476" y="596"/>
                  </a:lnTo>
                  <a:lnTo>
                    <a:pt x="498" y="576"/>
                  </a:lnTo>
                  <a:lnTo>
                    <a:pt x="518" y="554"/>
                  </a:lnTo>
                  <a:lnTo>
                    <a:pt x="518" y="554"/>
                  </a:lnTo>
                  <a:lnTo>
                    <a:pt x="536" y="532"/>
                  </a:lnTo>
                  <a:lnTo>
                    <a:pt x="550" y="506"/>
                  </a:lnTo>
                  <a:lnTo>
                    <a:pt x="562" y="480"/>
                  </a:lnTo>
                  <a:lnTo>
                    <a:pt x="574" y="452"/>
                  </a:lnTo>
                  <a:lnTo>
                    <a:pt x="574" y="452"/>
                  </a:lnTo>
                  <a:lnTo>
                    <a:pt x="582" y="422"/>
                  </a:lnTo>
                  <a:lnTo>
                    <a:pt x="588" y="390"/>
                  </a:lnTo>
                  <a:lnTo>
                    <a:pt x="590" y="360"/>
                  </a:lnTo>
                  <a:lnTo>
                    <a:pt x="592" y="328"/>
                  </a:lnTo>
                  <a:lnTo>
                    <a:pt x="592" y="328"/>
                  </a:lnTo>
                  <a:lnTo>
                    <a:pt x="590" y="294"/>
                  </a:lnTo>
                  <a:lnTo>
                    <a:pt x="588" y="264"/>
                  </a:lnTo>
                  <a:lnTo>
                    <a:pt x="582" y="232"/>
                  </a:lnTo>
                  <a:lnTo>
                    <a:pt x="574" y="204"/>
                  </a:lnTo>
                  <a:lnTo>
                    <a:pt x="574" y="204"/>
                  </a:lnTo>
                  <a:lnTo>
                    <a:pt x="562" y="174"/>
                  </a:lnTo>
                  <a:lnTo>
                    <a:pt x="550" y="148"/>
                  </a:lnTo>
                  <a:lnTo>
                    <a:pt x="536" y="122"/>
                  </a:lnTo>
                  <a:lnTo>
                    <a:pt x="518" y="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2231688" y="4497387"/>
              <a:ext cx="749300" cy="879475"/>
            </a:xfrm>
            <a:custGeom>
              <a:avLst/>
              <a:gdLst>
                <a:gd name="T0" fmla="*/ 458 w 472"/>
                <a:gd name="T1" fmla="*/ 378 h 554"/>
                <a:gd name="T2" fmla="*/ 442 w 472"/>
                <a:gd name="T3" fmla="*/ 424 h 554"/>
                <a:gd name="T4" fmla="*/ 416 w 472"/>
                <a:gd name="T5" fmla="*/ 466 h 554"/>
                <a:gd name="T6" fmla="*/ 402 w 472"/>
                <a:gd name="T7" fmla="*/ 486 h 554"/>
                <a:gd name="T8" fmla="*/ 364 w 472"/>
                <a:gd name="T9" fmla="*/ 516 h 554"/>
                <a:gd name="T10" fmla="*/ 344 w 472"/>
                <a:gd name="T11" fmla="*/ 530 h 554"/>
                <a:gd name="T12" fmla="*/ 294 w 472"/>
                <a:gd name="T13" fmla="*/ 548 h 554"/>
                <a:gd name="T14" fmla="*/ 236 w 472"/>
                <a:gd name="T15" fmla="*/ 554 h 554"/>
                <a:gd name="T16" fmla="*/ 206 w 472"/>
                <a:gd name="T17" fmla="*/ 552 h 554"/>
                <a:gd name="T18" fmla="*/ 152 w 472"/>
                <a:gd name="T19" fmla="*/ 540 h 554"/>
                <a:gd name="T20" fmla="*/ 130 w 472"/>
                <a:gd name="T21" fmla="*/ 530 h 554"/>
                <a:gd name="T22" fmla="*/ 88 w 472"/>
                <a:gd name="T23" fmla="*/ 502 h 554"/>
                <a:gd name="T24" fmla="*/ 56 w 472"/>
                <a:gd name="T25" fmla="*/ 466 h 554"/>
                <a:gd name="T26" fmla="*/ 42 w 472"/>
                <a:gd name="T27" fmla="*/ 446 h 554"/>
                <a:gd name="T28" fmla="*/ 22 w 472"/>
                <a:gd name="T29" fmla="*/ 402 h 554"/>
                <a:gd name="T30" fmla="*/ 14 w 472"/>
                <a:gd name="T31" fmla="*/ 378 h 554"/>
                <a:gd name="T32" fmla="*/ 4 w 472"/>
                <a:gd name="T33" fmla="*/ 328 h 554"/>
                <a:gd name="T34" fmla="*/ 0 w 472"/>
                <a:gd name="T35" fmla="*/ 278 h 554"/>
                <a:gd name="T36" fmla="*/ 0 w 472"/>
                <a:gd name="T37" fmla="*/ 252 h 554"/>
                <a:gd name="T38" fmla="*/ 8 w 472"/>
                <a:gd name="T39" fmla="*/ 200 h 554"/>
                <a:gd name="T40" fmla="*/ 14 w 472"/>
                <a:gd name="T41" fmla="*/ 176 h 554"/>
                <a:gd name="T42" fmla="*/ 30 w 472"/>
                <a:gd name="T43" fmla="*/ 130 h 554"/>
                <a:gd name="T44" fmla="*/ 56 w 472"/>
                <a:gd name="T45" fmla="*/ 88 h 554"/>
                <a:gd name="T46" fmla="*/ 72 w 472"/>
                <a:gd name="T47" fmla="*/ 68 h 554"/>
                <a:gd name="T48" fmla="*/ 108 w 472"/>
                <a:gd name="T49" fmla="*/ 38 h 554"/>
                <a:gd name="T50" fmla="*/ 130 w 472"/>
                <a:gd name="T51" fmla="*/ 24 h 554"/>
                <a:gd name="T52" fmla="*/ 178 w 472"/>
                <a:gd name="T53" fmla="*/ 6 h 554"/>
                <a:gd name="T54" fmla="*/ 236 w 472"/>
                <a:gd name="T55" fmla="*/ 0 h 554"/>
                <a:gd name="T56" fmla="*/ 266 w 472"/>
                <a:gd name="T57" fmla="*/ 2 h 554"/>
                <a:gd name="T58" fmla="*/ 320 w 472"/>
                <a:gd name="T59" fmla="*/ 14 h 554"/>
                <a:gd name="T60" fmla="*/ 344 w 472"/>
                <a:gd name="T61" fmla="*/ 24 h 554"/>
                <a:gd name="T62" fmla="*/ 384 w 472"/>
                <a:gd name="T63" fmla="*/ 52 h 554"/>
                <a:gd name="T64" fmla="*/ 416 w 472"/>
                <a:gd name="T65" fmla="*/ 88 h 554"/>
                <a:gd name="T66" fmla="*/ 430 w 472"/>
                <a:gd name="T67" fmla="*/ 108 h 554"/>
                <a:gd name="T68" fmla="*/ 450 w 472"/>
                <a:gd name="T69" fmla="*/ 152 h 554"/>
                <a:gd name="T70" fmla="*/ 458 w 472"/>
                <a:gd name="T71" fmla="*/ 176 h 554"/>
                <a:gd name="T72" fmla="*/ 468 w 472"/>
                <a:gd name="T73" fmla="*/ 226 h 554"/>
                <a:gd name="T74" fmla="*/ 472 w 472"/>
                <a:gd name="T75" fmla="*/ 278 h 554"/>
                <a:gd name="T76" fmla="*/ 472 w 472"/>
                <a:gd name="T77" fmla="*/ 302 h 554"/>
                <a:gd name="T78" fmla="*/ 464 w 472"/>
                <a:gd name="T79" fmla="*/ 3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2" h="554">
                  <a:moveTo>
                    <a:pt x="458" y="378"/>
                  </a:moveTo>
                  <a:lnTo>
                    <a:pt x="458" y="378"/>
                  </a:lnTo>
                  <a:lnTo>
                    <a:pt x="450" y="402"/>
                  </a:lnTo>
                  <a:lnTo>
                    <a:pt x="442" y="424"/>
                  </a:lnTo>
                  <a:lnTo>
                    <a:pt x="430" y="446"/>
                  </a:lnTo>
                  <a:lnTo>
                    <a:pt x="416" y="466"/>
                  </a:lnTo>
                  <a:lnTo>
                    <a:pt x="416" y="466"/>
                  </a:lnTo>
                  <a:lnTo>
                    <a:pt x="402" y="486"/>
                  </a:lnTo>
                  <a:lnTo>
                    <a:pt x="384" y="502"/>
                  </a:lnTo>
                  <a:lnTo>
                    <a:pt x="364" y="516"/>
                  </a:lnTo>
                  <a:lnTo>
                    <a:pt x="344" y="530"/>
                  </a:lnTo>
                  <a:lnTo>
                    <a:pt x="344" y="530"/>
                  </a:lnTo>
                  <a:lnTo>
                    <a:pt x="320" y="540"/>
                  </a:lnTo>
                  <a:lnTo>
                    <a:pt x="294" y="548"/>
                  </a:lnTo>
                  <a:lnTo>
                    <a:pt x="266" y="552"/>
                  </a:lnTo>
                  <a:lnTo>
                    <a:pt x="236" y="554"/>
                  </a:lnTo>
                  <a:lnTo>
                    <a:pt x="236" y="554"/>
                  </a:lnTo>
                  <a:lnTo>
                    <a:pt x="206" y="552"/>
                  </a:lnTo>
                  <a:lnTo>
                    <a:pt x="178" y="548"/>
                  </a:lnTo>
                  <a:lnTo>
                    <a:pt x="152" y="54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08" y="516"/>
                  </a:lnTo>
                  <a:lnTo>
                    <a:pt x="88" y="502"/>
                  </a:lnTo>
                  <a:lnTo>
                    <a:pt x="72" y="486"/>
                  </a:lnTo>
                  <a:lnTo>
                    <a:pt x="56" y="466"/>
                  </a:lnTo>
                  <a:lnTo>
                    <a:pt x="56" y="466"/>
                  </a:lnTo>
                  <a:lnTo>
                    <a:pt x="42" y="446"/>
                  </a:lnTo>
                  <a:lnTo>
                    <a:pt x="30" y="424"/>
                  </a:lnTo>
                  <a:lnTo>
                    <a:pt x="22" y="402"/>
                  </a:lnTo>
                  <a:lnTo>
                    <a:pt x="14" y="378"/>
                  </a:lnTo>
                  <a:lnTo>
                    <a:pt x="14" y="378"/>
                  </a:lnTo>
                  <a:lnTo>
                    <a:pt x="8" y="352"/>
                  </a:lnTo>
                  <a:lnTo>
                    <a:pt x="4" y="328"/>
                  </a:lnTo>
                  <a:lnTo>
                    <a:pt x="0" y="302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52"/>
                  </a:lnTo>
                  <a:lnTo>
                    <a:pt x="4" y="226"/>
                  </a:lnTo>
                  <a:lnTo>
                    <a:pt x="8" y="200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22" y="152"/>
                  </a:lnTo>
                  <a:lnTo>
                    <a:pt x="30" y="130"/>
                  </a:lnTo>
                  <a:lnTo>
                    <a:pt x="42" y="10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72" y="68"/>
                  </a:lnTo>
                  <a:lnTo>
                    <a:pt x="88" y="52"/>
                  </a:lnTo>
                  <a:lnTo>
                    <a:pt x="108" y="38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52" y="14"/>
                  </a:lnTo>
                  <a:lnTo>
                    <a:pt x="178" y="6"/>
                  </a:lnTo>
                  <a:lnTo>
                    <a:pt x="206" y="2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6" y="2"/>
                  </a:lnTo>
                  <a:lnTo>
                    <a:pt x="294" y="6"/>
                  </a:lnTo>
                  <a:lnTo>
                    <a:pt x="320" y="1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64" y="38"/>
                  </a:lnTo>
                  <a:lnTo>
                    <a:pt x="384" y="52"/>
                  </a:lnTo>
                  <a:lnTo>
                    <a:pt x="402" y="68"/>
                  </a:lnTo>
                  <a:lnTo>
                    <a:pt x="416" y="88"/>
                  </a:lnTo>
                  <a:lnTo>
                    <a:pt x="416" y="88"/>
                  </a:lnTo>
                  <a:lnTo>
                    <a:pt x="430" y="108"/>
                  </a:lnTo>
                  <a:lnTo>
                    <a:pt x="442" y="130"/>
                  </a:lnTo>
                  <a:lnTo>
                    <a:pt x="450" y="152"/>
                  </a:lnTo>
                  <a:lnTo>
                    <a:pt x="458" y="176"/>
                  </a:lnTo>
                  <a:lnTo>
                    <a:pt x="458" y="176"/>
                  </a:lnTo>
                  <a:lnTo>
                    <a:pt x="464" y="200"/>
                  </a:lnTo>
                  <a:lnTo>
                    <a:pt x="468" y="226"/>
                  </a:lnTo>
                  <a:lnTo>
                    <a:pt x="472" y="252"/>
                  </a:lnTo>
                  <a:lnTo>
                    <a:pt x="472" y="278"/>
                  </a:lnTo>
                  <a:lnTo>
                    <a:pt x="472" y="278"/>
                  </a:lnTo>
                  <a:lnTo>
                    <a:pt x="472" y="302"/>
                  </a:lnTo>
                  <a:lnTo>
                    <a:pt x="468" y="328"/>
                  </a:lnTo>
                  <a:lnTo>
                    <a:pt x="464" y="352"/>
                  </a:lnTo>
                  <a:lnTo>
                    <a:pt x="458" y="3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177838" y="4440237"/>
              <a:ext cx="777875" cy="1016000"/>
            </a:xfrm>
            <a:custGeom>
              <a:avLst/>
              <a:gdLst>
                <a:gd name="T0" fmla="*/ 430 w 490"/>
                <a:gd name="T1" fmla="*/ 388 h 640"/>
                <a:gd name="T2" fmla="*/ 426 w 490"/>
                <a:gd name="T3" fmla="*/ 438 h 640"/>
                <a:gd name="T4" fmla="*/ 418 w 490"/>
                <a:gd name="T5" fmla="*/ 480 h 640"/>
                <a:gd name="T6" fmla="*/ 410 w 490"/>
                <a:gd name="T7" fmla="*/ 498 h 640"/>
                <a:gd name="T8" fmla="*/ 392 w 490"/>
                <a:gd name="T9" fmla="*/ 530 h 640"/>
                <a:gd name="T10" fmla="*/ 380 w 490"/>
                <a:gd name="T11" fmla="*/ 542 h 640"/>
                <a:gd name="T12" fmla="*/ 354 w 490"/>
                <a:gd name="T13" fmla="*/ 564 h 640"/>
                <a:gd name="T14" fmla="*/ 322 w 490"/>
                <a:gd name="T15" fmla="*/ 578 h 640"/>
                <a:gd name="T16" fmla="*/ 306 w 490"/>
                <a:gd name="T17" fmla="*/ 582 h 640"/>
                <a:gd name="T18" fmla="*/ 266 w 490"/>
                <a:gd name="T19" fmla="*/ 588 h 640"/>
                <a:gd name="T20" fmla="*/ 244 w 490"/>
                <a:gd name="T21" fmla="*/ 590 h 640"/>
                <a:gd name="T22" fmla="*/ 204 w 490"/>
                <a:gd name="T23" fmla="*/ 586 h 640"/>
                <a:gd name="T24" fmla="*/ 168 w 490"/>
                <a:gd name="T25" fmla="*/ 578 h 640"/>
                <a:gd name="T26" fmla="*/ 150 w 490"/>
                <a:gd name="T27" fmla="*/ 572 h 640"/>
                <a:gd name="T28" fmla="*/ 122 w 490"/>
                <a:gd name="T29" fmla="*/ 554 h 640"/>
                <a:gd name="T30" fmla="*/ 110 w 490"/>
                <a:gd name="T31" fmla="*/ 542 h 640"/>
                <a:gd name="T32" fmla="*/ 88 w 490"/>
                <a:gd name="T33" fmla="*/ 516 h 640"/>
                <a:gd name="T34" fmla="*/ 74 w 490"/>
                <a:gd name="T35" fmla="*/ 480 h 640"/>
                <a:gd name="T36" fmla="*/ 68 w 490"/>
                <a:gd name="T37" fmla="*/ 460 h 640"/>
                <a:gd name="T38" fmla="*/ 62 w 490"/>
                <a:gd name="T39" fmla="*/ 414 h 640"/>
                <a:gd name="T40" fmla="*/ 60 w 490"/>
                <a:gd name="T41" fmla="*/ 0 h 640"/>
                <a:gd name="T42" fmla="*/ 0 w 490"/>
                <a:gd name="T43" fmla="*/ 400 h 640"/>
                <a:gd name="T44" fmla="*/ 2 w 490"/>
                <a:gd name="T45" fmla="*/ 424 h 640"/>
                <a:gd name="T46" fmla="*/ 8 w 490"/>
                <a:gd name="T47" fmla="*/ 470 h 640"/>
                <a:gd name="T48" fmla="*/ 14 w 490"/>
                <a:gd name="T49" fmla="*/ 492 h 640"/>
                <a:gd name="T50" fmla="*/ 32 w 490"/>
                <a:gd name="T51" fmla="*/ 534 h 640"/>
                <a:gd name="T52" fmla="*/ 58 w 490"/>
                <a:gd name="T53" fmla="*/ 570 h 640"/>
                <a:gd name="T54" fmla="*/ 74 w 490"/>
                <a:gd name="T55" fmla="*/ 584 h 640"/>
                <a:gd name="T56" fmla="*/ 112 w 490"/>
                <a:gd name="T57" fmla="*/ 610 h 640"/>
                <a:gd name="T58" fmla="*/ 134 w 490"/>
                <a:gd name="T59" fmla="*/ 620 h 640"/>
                <a:gd name="T60" fmla="*/ 184 w 490"/>
                <a:gd name="T61" fmla="*/ 634 h 640"/>
                <a:gd name="T62" fmla="*/ 244 w 490"/>
                <a:gd name="T63" fmla="*/ 640 h 640"/>
                <a:gd name="T64" fmla="*/ 276 w 490"/>
                <a:gd name="T65" fmla="*/ 638 h 640"/>
                <a:gd name="T66" fmla="*/ 332 w 490"/>
                <a:gd name="T67" fmla="*/ 628 h 640"/>
                <a:gd name="T68" fmla="*/ 356 w 490"/>
                <a:gd name="T69" fmla="*/ 620 h 640"/>
                <a:gd name="T70" fmla="*/ 398 w 490"/>
                <a:gd name="T71" fmla="*/ 598 h 640"/>
                <a:gd name="T72" fmla="*/ 432 w 490"/>
                <a:gd name="T73" fmla="*/ 570 h 640"/>
                <a:gd name="T74" fmla="*/ 446 w 490"/>
                <a:gd name="T75" fmla="*/ 552 h 640"/>
                <a:gd name="T76" fmla="*/ 468 w 490"/>
                <a:gd name="T77" fmla="*/ 514 h 640"/>
                <a:gd name="T78" fmla="*/ 476 w 490"/>
                <a:gd name="T79" fmla="*/ 492 h 640"/>
                <a:gd name="T80" fmla="*/ 486 w 490"/>
                <a:gd name="T81" fmla="*/ 448 h 640"/>
                <a:gd name="T82" fmla="*/ 490 w 490"/>
                <a:gd name="T83" fmla="*/ 400 h 640"/>
                <a:gd name="T84" fmla="*/ 430 w 490"/>
                <a:gd name="T85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640">
                  <a:moveTo>
                    <a:pt x="430" y="388"/>
                  </a:moveTo>
                  <a:lnTo>
                    <a:pt x="430" y="388"/>
                  </a:lnTo>
                  <a:lnTo>
                    <a:pt x="428" y="414"/>
                  </a:lnTo>
                  <a:lnTo>
                    <a:pt x="426" y="438"/>
                  </a:lnTo>
                  <a:lnTo>
                    <a:pt x="422" y="460"/>
                  </a:lnTo>
                  <a:lnTo>
                    <a:pt x="418" y="480"/>
                  </a:lnTo>
                  <a:lnTo>
                    <a:pt x="418" y="480"/>
                  </a:lnTo>
                  <a:lnTo>
                    <a:pt x="410" y="498"/>
                  </a:lnTo>
                  <a:lnTo>
                    <a:pt x="402" y="516"/>
                  </a:lnTo>
                  <a:lnTo>
                    <a:pt x="392" y="530"/>
                  </a:lnTo>
                  <a:lnTo>
                    <a:pt x="380" y="542"/>
                  </a:lnTo>
                  <a:lnTo>
                    <a:pt x="380" y="542"/>
                  </a:lnTo>
                  <a:lnTo>
                    <a:pt x="368" y="554"/>
                  </a:lnTo>
                  <a:lnTo>
                    <a:pt x="354" y="564"/>
                  </a:lnTo>
                  <a:lnTo>
                    <a:pt x="340" y="572"/>
                  </a:lnTo>
                  <a:lnTo>
                    <a:pt x="322" y="578"/>
                  </a:lnTo>
                  <a:lnTo>
                    <a:pt x="322" y="578"/>
                  </a:lnTo>
                  <a:lnTo>
                    <a:pt x="306" y="582"/>
                  </a:lnTo>
                  <a:lnTo>
                    <a:pt x="286" y="586"/>
                  </a:lnTo>
                  <a:lnTo>
                    <a:pt x="266" y="588"/>
                  </a:lnTo>
                  <a:lnTo>
                    <a:pt x="244" y="590"/>
                  </a:lnTo>
                  <a:lnTo>
                    <a:pt x="244" y="590"/>
                  </a:lnTo>
                  <a:lnTo>
                    <a:pt x="224" y="588"/>
                  </a:lnTo>
                  <a:lnTo>
                    <a:pt x="204" y="586"/>
                  </a:lnTo>
                  <a:lnTo>
                    <a:pt x="184" y="582"/>
                  </a:lnTo>
                  <a:lnTo>
                    <a:pt x="168" y="578"/>
                  </a:lnTo>
                  <a:lnTo>
                    <a:pt x="168" y="578"/>
                  </a:lnTo>
                  <a:lnTo>
                    <a:pt x="150" y="572"/>
                  </a:lnTo>
                  <a:lnTo>
                    <a:pt x="136" y="564"/>
                  </a:lnTo>
                  <a:lnTo>
                    <a:pt x="122" y="554"/>
                  </a:lnTo>
                  <a:lnTo>
                    <a:pt x="110" y="542"/>
                  </a:lnTo>
                  <a:lnTo>
                    <a:pt x="110" y="542"/>
                  </a:lnTo>
                  <a:lnTo>
                    <a:pt x="98" y="530"/>
                  </a:lnTo>
                  <a:lnTo>
                    <a:pt x="88" y="516"/>
                  </a:lnTo>
                  <a:lnTo>
                    <a:pt x="80" y="498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68" y="460"/>
                  </a:lnTo>
                  <a:lnTo>
                    <a:pt x="64" y="438"/>
                  </a:lnTo>
                  <a:lnTo>
                    <a:pt x="62" y="414"/>
                  </a:lnTo>
                  <a:lnTo>
                    <a:pt x="60" y="38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2" y="424"/>
                  </a:lnTo>
                  <a:lnTo>
                    <a:pt x="4" y="448"/>
                  </a:lnTo>
                  <a:lnTo>
                    <a:pt x="8" y="470"/>
                  </a:lnTo>
                  <a:lnTo>
                    <a:pt x="14" y="492"/>
                  </a:lnTo>
                  <a:lnTo>
                    <a:pt x="14" y="492"/>
                  </a:lnTo>
                  <a:lnTo>
                    <a:pt x="22" y="514"/>
                  </a:lnTo>
                  <a:lnTo>
                    <a:pt x="32" y="534"/>
                  </a:lnTo>
                  <a:lnTo>
                    <a:pt x="44" y="552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74" y="584"/>
                  </a:lnTo>
                  <a:lnTo>
                    <a:pt x="92" y="598"/>
                  </a:lnTo>
                  <a:lnTo>
                    <a:pt x="112" y="610"/>
                  </a:lnTo>
                  <a:lnTo>
                    <a:pt x="134" y="620"/>
                  </a:lnTo>
                  <a:lnTo>
                    <a:pt x="134" y="620"/>
                  </a:lnTo>
                  <a:lnTo>
                    <a:pt x="158" y="628"/>
                  </a:lnTo>
                  <a:lnTo>
                    <a:pt x="184" y="634"/>
                  </a:lnTo>
                  <a:lnTo>
                    <a:pt x="214" y="638"/>
                  </a:lnTo>
                  <a:lnTo>
                    <a:pt x="244" y="640"/>
                  </a:lnTo>
                  <a:lnTo>
                    <a:pt x="244" y="640"/>
                  </a:lnTo>
                  <a:lnTo>
                    <a:pt x="276" y="638"/>
                  </a:lnTo>
                  <a:lnTo>
                    <a:pt x="306" y="634"/>
                  </a:lnTo>
                  <a:lnTo>
                    <a:pt x="332" y="628"/>
                  </a:lnTo>
                  <a:lnTo>
                    <a:pt x="356" y="620"/>
                  </a:lnTo>
                  <a:lnTo>
                    <a:pt x="356" y="620"/>
                  </a:lnTo>
                  <a:lnTo>
                    <a:pt x="378" y="610"/>
                  </a:lnTo>
                  <a:lnTo>
                    <a:pt x="398" y="598"/>
                  </a:lnTo>
                  <a:lnTo>
                    <a:pt x="416" y="584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46" y="552"/>
                  </a:lnTo>
                  <a:lnTo>
                    <a:pt x="458" y="534"/>
                  </a:lnTo>
                  <a:lnTo>
                    <a:pt x="468" y="514"/>
                  </a:lnTo>
                  <a:lnTo>
                    <a:pt x="476" y="492"/>
                  </a:lnTo>
                  <a:lnTo>
                    <a:pt x="476" y="492"/>
                  </a:lnTo>
                  <a:lnTo>
                    <a:pt x="482" y="470"/>
                  </a:lnTo>
                  <a:lnTo>
                    <a:pt x="486" y="448"/>
                  </a:lnTo>
                  <a:lnTo>
                    <a:pt x="488" y="424"/>
                  </a:lnTo>
                  <a:lnTo>
                    <a:pt x="490" y="400"/>
                  </a:lnTo>
                  <a:lnTo>
                    <a:pt x="490" y="0"/>
                  </a:lnTo>
                  <a:lnTo>
                    <a:pt x="430" y="0"/>
                  </a:lnTo>
                  <a:lnTo>
                    <a:pt x="43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1295063" y="4440237"/>
              <a:ext cx="784225" cy="993775"/>
            </a:xfrm>
            <a:custGeom>
              <a:avLst/>
              <a:gdLst>
                <a:gd name="T0" fmla="*/ 470 w 494"/>
                <a:gd name="T1" fmla="*/ 550 h 626"/>
                <a:gd name="T2" fmla="*/ 466 w 494"/>
                <a:gd name="T3" fmla="*/ 504 h 626"/>
                <a:gd name="T4" fmla="*/ 464 w 494"/>
                <a:gd name="T5" fmla="*/ 466 h 626"/>
                <a:gd name="T6" fmla="*/ 458 w 494"/>
                <a:gd name="T7" fmla="*/ 414 h 626"/>
                <a:gd name="T8" fmla="*/ 450 w 494"/>
                <a:gd name="T9" fmla="*/ 392 h 626"/>
                <a:gd name="T10" fmla="*/ 440 w 494"/>
                <a:gd name="T11" fmla="*/ 372 h 626"/>
                <a:gd name="T12" fmla="*/ 416 w 494"/>
                <a:gd name="T13" fmla="*/ 348 h 626"/>
                <a:gd name="T14" fmla="*/ 406 w 494"/>
                <a:gd name="T15" fmla="*/ 340 h 626"/>
                <a:gd name="T16" fmla="*/ 384 w 494"/>
                <a:gd name="T17" fmla="*/ 330 h 626"/>
                <a:gd name="T18" fmla="*/ 356 w 494"/>
                <a:gd name="T19" fmla="*/ 322 h 626"/>
                <a:gd name="T20" fmla="*/ 384 w 494"/>
                <a:gd name="T21" fmla="*/ 314 h 626"/>
                <a:gd name="T22" fmla="*/ 408 w 494"/>
                <a:gd name="T23" fmla="*/ 302 h 626"/>
                <a:gd name="T24" fmla="*/ 430 w 494"/>
                <a:gd name="T25" fmla="*/ 286 h 626"/>
                <a:gd name="T26" fmla="*/ 446 w 494"/>
                <a:gd name="T27" fmla="*/ 266 h 626"/>
                <a:gd name="T28" fmla="*/ 460 w 494"/>
                <a:gd name="T29" fmla="*/ 244 h 626"/>
                <a:gd name="T30" fmla="*/ 476 w 494"/>
                <a:gd name="T31" fmla="*/ 192 h 626"/>
                <a:gd name="T32" fmla="*/ 478 w 494"/>
                <a:gd name="T33" fmla="*/ 162 h 626"/>
                <a:gd name="T34" fmla="*/ 474 w 494"/>
                <a:gd name="T35" fmla="*/ 124 h 626"/>
                <a:gd name="T36" fmla="*/ 462 w 494"/>
                <a:gd name="T37" fmla="*/ 90 h 626"/>
                <a:gd name="T38" fmla="*/ 454 w 494"/>
                <a:gd name="T39" fmla="*/ 74 h 626"/>
                <a:gd name="T40" fmla="*/ 432 w 494"/>
                <a:gd name="T41" fmla="*/ 48 h 626"/>
                <a:gd name="T42" fmla="*/ 420 w 494"/>
                <a:gd name="T43" fmla="*/ 38 h 626"/>
                <a:gd name="T44" fmla="*/ 392 w 494"/>
                <a:gd name="T45" fmla="*/ 20 h 626"/>
                <a:gd name="T46" fmla="*/ 360 w 494"/>
                <a:gd name="T47" fmla="*/ 8 h 626"/>
                <a:gd name="T48" fmla="*/ 342 w 494"/>
                <a:gd name="T49" fmla="*/ 4 h 626"/>
                <a:gd name="T50" fmla="*/ 306 w 494"/>
                <a:gd name="T51" fmla="*/ 0 h 626"/>
                <a:gd name="T52" fmla="*/ 0 w 494"/>
                <a:gd name="T53" fmla="*/ 0 h 626"/>
                <a:gd name="T54" fmla="*/ 58 w 494"/>
                <a:gd name="T55" fmla="*/ 626 h 626"/>
                <a:gd name="T56" fmla="*/ 286 w 494"/>
                <a:gd name="T57" fmla="*/ 348 h 626"/>
                <a:gd name="T58" fmla="*/ 306 w 494"/>
                <a:gd name="T59" fmla="*/ 348 h 626"/>
                <a:gd name="T60" fmla="*/ 338 w 494"/>
                <a:gd name="T61" fmla="*/ 356 h 626"/>
                <a:gd name="T62" fmla="*/ 352 w 494"/>
                <a:gd name="T63" fmla="*/ 362 h 626"/>
                <a:gd name="T64" fmla="*/ 374 w 494"/>
                <a:gd name="T65" fmla="*/ 380 h 626"/>
                <a:gd name="T66" fmla="*/ 390 w 494"/>
                <a:gd name="T67" fmla="*/ 404 h 626"/>
                <a:gd name="T68" fmla="*/ 394 w 494"/>
                <a:gd name="T69" fmla="*/ 418 h 626"/>
                <a:gd name="T70" fmla="*/ 404 w 494"/>
                <a:gd name="T71" fmla="*/ 446 h 626"/>
                <a:gd name="T72" fmla="*/ 406 w 494"/>
                <a:gd name="T73" fmla="*/ 462 h 626"/>
                <a:gd name="T74" fmla="*/ 412 w 494"/>
                <a:gd name="T75" fmla="*/ 530 h 626"/>
                <a:gd name="T76" fmla="*/ 414 w 494"/>
                <a:gd name="T77" fmla="*/ 552 h 626"/>
                <a:gd name="T78" fmla="*/ 416 w 494"/>
                <a:gd name="T79" fmla="*/ 578 h 626"/>
                <a:gd name="T80" fmla="*/ 420 w 494"/>
                <a:gd name="T81" fmla="*/ 606 h 626"/>
                <a:gd name="T82" fmla="*/ 428 w 494"/>
                <a:gd name="T83" fmla="*/ 626 h 626"/>
                <a:gd name="T84" fmla="*/ 494 w 494"/>
                <a:gd name="T85" fmla="*/ 626 h 626"/>
                <a:gd name="T86" fmla="*/ 478 w 494"/>
                <a:gd name="T87" fmla="*/ 594 h 626"/>
                <a:gd name="T88" fmla="*/ 474 w 494"/>
                <a:gd name="T89" fmla="*/ 57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4" h="626">
                  <a:moveTo>
                    <a:pt x="470" y="550"/>
                  </a:moveTo>
                  <a:lnTo>
                    <a:pt x="470" y="550"/>
                  </a:lnTo>
                  <a:lnTo>
                    <a:pt x="466" y="504"/>
                  </a:lnTo>
                  <a:lnTo>
                    <a:pt x="466" y="504"/>
                  </a:lnTo>
                  <a:lnTo>
                    <a:pt x="464" y="466"/>
                  </a:lnTo>
                  <a:lnTo>
                    <a:pt x="464" y="466"/>
                  </a:lnTo>
                  <a:lnTo>
                    <a:pt x="462" y="438"/>
                  </a:lnTo>
                  <a:lnTo>
                    <a:pt x="458" y="414"/>
                  </a:lnTo>
                  <a:lnTo>
                    <a:pt x="458" y="414"/>
                  </a:lnTo>
                  <a:lnTo>
                    <a:pt x="450" y="392"/>
                  </a:lnTo>
                  <a:lnTo>
                    <a:pt x="440" y="372"/>
                  </a:lnTo>
                  <a:lnTo>
                    <a:pt x="440" y="372"/>
                  </a:lnTo>
                  <a:lnTo>
                    <a:pt x="424" y="354"/>
                  </a:lnTo>
                  <a:lnTo>
                    <a:pt x="416" y="348"/>
                  </a:lnTo>
                  <a:lnTo>
                    <a:pt x="406" y="340"/>
                  </a:lnTo>
                  <a:lnTo>
                    <a:pt x="406" y="340"/>
                  </a:lnTo>
                  <a:lnTo>
                    <a:pt x="396" y="336"/>
                  </a:lnTo>
                  <a:lnTo>
                    <a:pt x="384" y="330"/>
                  </a:lnTo>
                  <a:lnTo>
                    <a:pt x="356" y="324"/>
                  </a:lnTo>
                  <a:lnTo>
                    <a:pt x="356" y="322"/>
                  </a:lnTo>
                  <a:lnTo>
                    <a:pt x="356" y="322"/>
                  </a:lnTo>
                  <a:lnTo>
                    <a:pt x="384" y="314"/>
                  </a:lnTo>
                  <a:lnTo>
                    <a:pt x="396" y="310"/>
                  </a:lnTo>
                  <a:lnTo>
                    <a:pt x="408" y="302"/>
                  </a:lnTo>
                  <a:lnTo>
                    <a:pt x="420" y="294"/>
                  </a:lnTo>
                  <a:lnTo>
                    <a:pt x="430" y="286"/>
                  </a:lnTo>
                  <a:lnTo>
                    <a:pt x="438" y="276"/>
                  </a:lnTo>
                  <a:lnTo>
                    <a:pt x="446" y="266"/>
                  </a:lnTo>
                  <a:lnTo>
                    <a:pt x="446" y="266"/>
                  </a:lnTo>
                  <a:lnTo>
                    <a:pt x="460" y="244"/>
                  </a:lnTo>
                  <a:lnTo>
                    <a:pt x="470" y="218"/>
                  </a:lnTo>
                  <a:lnTo>
                    <a:pt x="476" y="192"/>
                  </a:lnTo>
                  <a:lnTo>
                    <a:pt x="478" y="162"/>
                  </a:lnTo>
                  <a:lnTo>
                    <a:pt x="478" y="162"/>
                  </a:lnTo>
                  <a:lnTo>
                    <a:pt x="476" y="142"/>
                  </a:lnTo>
                  <a:lnTo>
                    <a:pt x="474" y="124"/>
                  </a:lnTo>
                  <a:lnTo>
                    <a:pt x="468" y="106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54" y="74"/>
                  </a:lnTo>
                  <a:lnTo>
                    <a:pt x="444" y="60"/>
                  </a:lnTo>
                  <a:lnTo>
                    <a:pt x="432" y="48"/>
                  </a:lnTo>
                  <a:lnTo>
                    <a:pt x="420" y="38"/>
                  </a:lnTo>
                  <a:lnTo>
                    <a:pt x="420" y="38"/>
                  </a:lnTo>
                  <a:lnTo>
                    <a:pt x="408" y="28"/>
                  </a:lnTo>
                  <a:lnTo>
                    <a:pt x="392" y="20"/>
                  </a:lnTo>
                  <a:lnTo>
                    <a:pt x="376" y="14"/>
                  </a:lnTo>
                  <a:lnTo>
                    <a:pt x="360" y="8"/>
                  </a:lnTo>
                  <a:lnTo>
                    <a:pt x="360" y="8"/>
                  </a:lnTo>
                  <a:lnTo>
                    <a:pt x="342" y="4"/>
                  </a:lnTo>
                  <a:lnTo>
                    <a:pt x="324" y="2"/>
                  </a:lnTo>
                  <a:lnTo>
                    <a:pt x="306" y="0"/>
                  </a:lnTo>
                  <a:lnTo>
                    <a:pt x="286" y="0"/>
                  </a:lnTo>
                  <a:lnTo>
                    <a:pt x="0" y="0"/>
                  </a:lnTo>
                  <a:lnTo>
                    <a:pt x="0" y="626"/>
                  </a:lnTo>
                  <a:lnTo>
                    <a:pt x="58" y="626"/>
                  </a:lnTo>
                  <a:lnTo>
                    <a:pt x="58" y="348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306" y="348"/>
                  </a:lnTo>
                  <a:lnTo>
                    <a:pt x="324" y="350"/>
                  </a:lnTo>
                  <a:lnTo>
                    <a:pt x="338" y="356"/>
                  </a:lnTo>
                  <a:lnTo>
                    <a:pt x="352" y="362"/>
                  </a:lnTo>
                  <a:lnTo>
                    <a:pt x="352" y="362"/>
                  </a:lnTo>
                  <a:lnTo>
                    <a:pt x="364" y="370"/>
                  </a:lnTo>
                  <a:lnTo>
                    <a:pt x="374" y="380"/>
                  </a:lnTo>
                  <a:lnTo>
                    <a:pt x="382" y="392"/>
                  </a:lnTo>
                  <a:lnTo>
                    <a:pt x="390" y="404"/>
                  </a:lnTo>
                  <a:lnTo>
                    <a:pt x="390" y="404"/>
                  </a:lnTo>
                  <a:lnTo>
                    <a:pt x="394" y="418"/>
                  </a:lnTo>
                  <a:lnTo>
                    <a:pt x="400" y="432"/>
                  </a:lnTo>
                  <a:lnTo>
                    <a:pt x="404" y="446"/>
                  </a:lnTo>
                  <a:lnTo>
                    <a:pt x="406" y="462"/>
                  </a:lnTo>
                  <a:lnTo>
                    <a:pt x="406" y="462"/>
                  </a:lnTo>
                  <a:lnTo>
                    <a:pt x="412" y="530"/>
                  </a:lnTo>
                  <a:lnTo>
                    <a:pt x="412" y="530"/>
                  </a:lnTo>
                  <a:lnTo>
                    <a:pt x="414" y="552"/>
                  </a:lnTo>
                  <a:lnTo>
                    <a:pt x="414" y="552"/>
                  </a:lnTo>
                  <a:lnTo>
                    <a:pt x="416" y="578"/>
                  </a:lnTo>
                  <a:lnTo>
                    <a:pt x="416" y="578"/>
                  </a:lnTo>
                  <a:lnTo>
                    <a:pt x="420" y="606"/>
                  </a:lnTo>
                  <a:lnTo>
                    <a:pt x="420" y="606"/>
                  </a:lnTo>
                  <a:lnTo>
                    <a:pt x="424" y="618"/>
                  </a:lnTo>
                  <a:lnTo>
                    <a:pt x="428" y="626"/>
                  </a:lnTo>
                  <a:lnTo>
                    <a:pt x="494" y="626"/>
                  </a:lnTo>
                  <a:lnTo>
                    <a:pt x="494" y="626"/>
                  </a:lnTo>
                  <a:lnTo>
                    <a:pt x="486" y="614"/>
                  </a:lnTo>
                  <a:lnTo>
                    <a:pt x="478" y="594"/>
                  </a:lnTo>
                  <a:lnTo>
                    <a:pt x="478" y="594"/>
                  </a:lnTo>
                  <a:lnTo>
                    <a:pt x="474" y="574"/>
                  </a:lnTo>
                  <a:lnTo>
                    <a:pt x="470" y="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1387138" y="4519612"/>
              <a:ext cx="571500" cy="393700"/>
            </a:xfrm>
            <a:custGeom>
              <a:avLst/>
              <a:gdLst>
                <a:gd name="T0" fmla="*/ 276 w 360"/>
                <a:gd name="T1" fmla="*/ 238 h 248"/>
                <a:gd name="T2" fmla="*/ 276 w 360"/>
                <a:gd name="T3" fmla="*/ 238 h 248"/>
                <a:gd name="T4" fmla="*/ 250 w 360"/>
                <a:gd name="T5" fmla="*/ 246 h 248"/>
                <a:gd name="T6" fmla="*/ 224 w 360"/>
                <a:gd name="T7" fmla="*/ 248 h 248"/>
                <a:gd name="T8" fmla="*/ 0 w 360"/>
                <a:gd name="T9" fmla="*/ 248 h 248"/>
                <a:gd name="T10" fmla="*/ 0 w 360"/>
                <a:gd name="T11" fmla="*/ 0 h 248"/>
                <a:gd name="T12" fmla="*/ 224 w 360"/>
                <a:gd name="T13" fmla="*/ 0 h 248"/>
                <a:gd name="T14" fmla="*/ 224 w 360"/>
                <a:gd name="T15" fmla="*/ 0 h 248"/>
                <a:gd name="T16" fmla="*/ 256 w 360"/>
                <a:gd name="T17" fmla="*/ 2 h 248"/>
                <a:gd name="T18" fmla="*/ 270 w 360"/>
                <a:gd name="T19" fmla="*/ 4 h 248"/>
                <a:gd name="T20" fmla="*/ 284 w 360"/>
                <a:gd name="T21" fmla="*/ 8 h 248"/>
                <a:gd name="T22" fmla="*/ 296 w 360"/>
                <a:gd name="T23" fmla="*/ 14 h 248"/>
                <a:gd name="T24" fmla="*/ 308 w 360"/>
                <a:gd name="T25" fmla="*/ 18 h 248"/>
                <a:gd name="T26" fmla="*/ 318 w 360"/>
                <a:gd name="T27" fmla="*/ 26 h 248"/>
                <a:gd name="T28" fmla="*/ 326 w 360"/>
                <a:gd name="T29" fmla="*/ 34 h 248"/>
                <a:gd name="T30" fmla="*/ 326 w 360"/>
                <a:gd name="T31" fmla="*/ 34 h 248"/>
                <a:gd name="T32" fmla="*/ 334 w 360"/>
                <a:gd name="T33" fmla="*/ 42 h 248"/>
                <a:gd name="T34" fmla="*/ 340 w 360"/>
                <a:gd name="T35" fmla="*/ 52 h 248"/>
                <a:gd name="T36" fmla="*/ 346 w 360"/>
                <a:gd name="T37" fmla="*/ 62 h 248"/>
                <a:gd name="T38" fmla="*/ 352 w 360"/>
                <a:gd name="T39" fmla="*/ 74 h 248"/>
                <a:gd name="T40" fmla="*/ 358 w 360"/>
                <a:gd name="T41" fmla="*/ 98 h 248"/>
                <a:gd name="T42" fmla="*/ 360 w 360"/>
                <a:gd name="T43" fmla="*/ 126 h 248"/>
                <a:gd name="T44" fmla="*/ 360 w 360"/>
                <a:gd name="T45" fmla="*/ 126 h 248"/>
                <a:gd name="T46" fmla="*/ 358 w 360"/>
                <a:gd name="T47" fmla="*/ 140 h 248"/>
                <a:gd name="T48" fmla="*/ 356 w 360"/>
                <a:gd name="T49" fmla="*/ 152 h 248"/>
                <a:gd name="T50" fmla="*/ 354 w 360"/>
                <a:gd name="T51" fmla="*/ 164 h 248"/>
                <a:gd name="T52" fmla="*/ 348 w 360"/>
                <a:gd name="T53" fmla="*/ 176 h 248"/>
                <a:gd name="T54" fmla="*/ 348 w 360"/>
                <a:gd name="T55" fmla="*/ 176 h 248"/>
                <a:gd name="T56" fmla="*/ 342 w 360"/>
                <a:gd name="T57" fmla="*/ 188 h 248"/>
                <a:gd name="T58" fmla="*/ 336 w 360"/>
                <a:gd name="T59" fmla="*/ 198 h 248"/>
                <a:gd name="T60" fmla="*/ 328 w 360"/>
                <a:gd name="T61" fmla="*/ 206 h 248"/>
                <a:gd name="T62" fmla="*/ 320 w 360"/>
                <a:gd name="T63" fmla="*/ 214 h 248"/>
                <a:gd name="T64" fmla="*/ 320 w 360"/>
                <a:gd name="T65" fmla="*/ 214 h 248"/>
                <a:gd name="T66" fmla="*/ 310 w 360"/>
                <a:gd name="T67" fmla="*/ 222 h 248"/>
                <a:gd name="T68" fmla="*/ 300 w 360"/>
                <a:gd name="T69" fmla="*/ 228 h 248"/>
                <a:gd name="T70" fmla="*/ 276 w 360"/>
                <a:gd name="T71" fmla="*/ 23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248">
                  <a:moveTo>
                    <a:pt x="276" y="238"/>
                  </a:moveTo>
                  <a:lnTo>
                    <a:pt x="276" y="238"/>
                  </a:lnTo>
                  <a:lnTo>
                    <a:pt x="250" y="246"/>
                  </a:lnTo>
                  <a:lnTo>
                    <a:pt x="22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56" y="2"/>
                  </a:lnTo>
                  <a:lnTo>
                    <a:pt x="270" y="4"/>
                  </a:lnTo>
                  <a:lnTo>
                    <a:pt x="284" y="8"/>
                  </a:lnTo>
                  <a:lnTo>
                    <a:pt x="296" y="14"/>
                  </a:lnTo>
                  <a:lnTo>
                    <a:pt x="308" y="18"/>
                  </a:lnTo>
                  <a:lnTo>
                    <a:pt x="318" y="26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34" y="42"/>
                  </a:lnTo>
                  <a:lnTo>
                    <a:pt x="340" y="52"/>
                  </a:lnTo>
                  <a:lnTo>
                    <a:pt x="346" y="62"/>
                  </a:lnTo>
                  <a:lnTo>
                    <a:pt x="352" y="74"/>
                  </a:lnTo>
                  <a:lnTo>
                    <a:pt x="358" y="98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58" y="140"/>
                  </a:lnTo>
                  <a:lnTo>
                    <a:pt x="356" y="152"/>
                  </a:lnTo>
                  <a:lnTo>
                    <a:pt x="354" y="164"/>
                  </a:lnTo>
                  <a:lnTo>
                    <a:pt x="348" y="176"/>
                  </a:lnTo>
                  <a:lnTo>
                    <a:pt x="348" y="176"/>
                  </a:lnTo>
                  <a:lnTo>
                    <a:pt x="342" y="188"/>
                  </a:lnTo>
                  <a:lnTo>
                    <a:pt x="336" y="198"/>
                  </a:lnTo>
                  <a:lnTo>
                    <a:pt x="328" y="206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10" y="222"/>
                  </a:lnTo>
                  <a:lnTo>
                    <a:pt x="300" y="228"/>
                  </a:lnTo>
                  <a:lnTo>
                    <a:pt x="276" y="2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7970838" y="4440237"/>
              <a:ext cx="898525" cy="993775"/>
            </a:xfrm>
            <a:custGeom>
              <a:avLst/>
              <a:gdLst>
                <a:gd name="T0" fmla="*/ 252 w 566"/>
                <a:gd name="T1" fmla="*/ 0 h 626"/>
                <a:gd name="T2" fmla="*/ 0 w 566"/>
                <a:gd name="T3" fmla="*/ 626 h 626"/>
                <a:gd name="T4" fmla="*/ 64 w 566"/>
                <a:gd name="T5" fmla="*/ 626 h 626"/>
                <a:gd name="T6" fmla="*/ 140 w 566"/>
                <a:gd name="T7" fmla="*/ 432 h 626"/>
                <a:gd name="T8" fmla="*/ 426 w 566"/>
                <a:gd name="T9" fmla="*/ 432 h 626"/>
                <a:gd name="T10" fmla="*/ 502 w 566"/>
                <a:gd name="T11" fmla="*/ 626 h 626"/>
                <a:gd name="T12" fmla="*/ 566 w 566"/>
                <a:gd name="T13" fmla="*/ 626 h 626"/>
                <a:gd name="T14" fmla="*/ 320 w 566"/>
                <a:gd name="T15" fmla="*/ 0 h 626"/>
                <a:gd name="T16" fmla="*/ 252 w 566"/>
                <a:gd name="T1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626">
                  <a:moveTo>
                    <a:pt x="252" y="0"/>
                  </a:moveTo>
                  <a:lnTo>
                    <a:pt x="0" y="626"/>
                  </a:lnTo>
                  <a:lnTo>
                    <a:pt x="64" y="626"/>
                  </a:lnTo>
                  <a:lnTo>
                    <a:pt x="140" y="432"/>
                  </a:lnTo>
                  <a:lnTo>
                    <a:pt x="426" y="432"/>
                  </a:lnTo>
                  <a:lnTo>
                    <a:pt x="502" y="626"/>
                  </a:lnTo>
                  <a:lnTo>
                    <a:pt x="566" y="626"/>
                  </a:lnTo>
                  <a:lnTo>
                    <a:pt x="320" y="0"/>
                  </a:lnTo>
                  <a:lnTo>
                    <a:pt x="2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221663" y="4532312"/>
              <a:ext cx="390525" cy="511175"/>
            </a:xfrm>
            <a:custGeom>
              <a:avLst/>
              <a:gdLst>
                <a:gd name="T0" fmla="*/ 0 w 246"/>
                <a:gd name="T1" fmla="*/ 322 h 322"/>
                <a:gd name="T2" fmla="*/ 126 w 246"/>
                <a:gd name="T3" fmla="*/ 0 h 322"/>
                <a:gd name="T4" fmla="*/ 246 w 246"/>
                <a:gd name="T5" fmla="*/ 322 h 322"/>
                <a:gd name="T6" fmla="*/ 0 w 246"/>
                <a:gd name="T7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322">
                  <a:moveTo>
                    <a:pt x="0" y="322"/>
                  </a:moveTo>
                  <a:lnTo>
                    <a:pt x="126" y="0"/>
                  </a:lnTo>
                  <a:lnTo>
                    <a:pt x="246" y="322"/>
                  </a:lnTo>
                  <a:lnTo>
                    <a:pt x="0" y="3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8958263" y="4440237"/>
              <a:ext cx="95250" cy="99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247313" y="4418012"/>
              <a:ext cx="898525" cy="1038225"/>
            </a:xfrm>
            <a:custGeom>
              <a:avLst/>
              <a:gdLst>
                <a:gd name="T0" fmla="*/ 512 w 566"/>
                <a:gd name="T1" fmla="*/ 372 h 654"/>
                <a:gd name="T2" fmla="*/ 506 w 566"/>
                <a:gd name="T3" fmla="*/ 444 h 654"/>
                <a:gd name="T4" fmla="*/ 492 w 566"/>
                <a:gd name="T5" fmla="*/ 486 h 654"/>
                <a:gd name="T6" fmla="*/ 458 w 566"/>
                <a:gd name="T7" fmla="*/ 538 h 654"/>
                <a:gd name="T8" fmla="*/ 426 w 566"/>
                <a:gd name="T9" fmla="*/ 566 h 654"/>
                <a:gd name="T10" fmla="*/ 388 w 566"/>
                <a:gd name="T11" fmla="*/ 586 h 654"/>
                <a:gd name="T12" fmla="*/ 322 w 566"/>
                <a:gd name="T13" fmla="*/ 602 h 654"/>
                <a:gd name="T14" fmla="*/ 266 w 566"/>
                <a:gd name="T15" fmla="*/ 602 h 654"/>
                <a:gd name="T16" fmla="*/ 188 w 566"/>
                <a:gd name="T17" fmla="*/ 580 h 654"/>
                <a:gd name="T18" fmla="*/ 148 w 566"/>
                <a:gd name="T19" fmla="*/ 552 h 654"/>
                <a:gd name="T20" fmla="*/ 116 w 566"/>
                <a:gd name="T21" fmla="*/ 516 h 654"/>
                <a:gd name="T22" fmla="*/ 80 w 566"/>
                <a:gd name="T23" fmla="*/ 452 h 654"/>
                <a:gd name="T24" fmla="*/ 68 w 566"/>
                <a:gd name="T25" fmla="*/ 402 h 654"/>
                <a:gd name="T26" fmla="*/ 60 w 566"/>
                <a:gd name="T27" fmla="*/ 328 h 654"/>
                <a:gd name="T28" fmla="*/ 62 w 566"/>
                <a:gd name="T29" fmla="*/ 276 h 654"/>
                <a:gd name="T30" fmla="*/ 74 w 566"/>
                <a:gd name="T31" fmla="*/ 226 h 654"/>
                <a:gd name="T32" fmla="*/ 102 w 566"/>
                <a:gd name="T33" fmla="*/ 158 h 654"/>
                <a:gd name="T34" fmla="*/ 130 w 566"/>
                <a:gd name="T35" fmla="*/ 118 h 654"/>
                <a:gd name="T36" fmla="*/ 188 w 566"/>
                <a:gd name="T37" fmla="*/ 74 h 654"/>
                <a:gd name="T38" fmla="*/ 238 w 566"/>
                <a:gd name="T39" fmla="*/ 56 h 654"/>
                <a:gd name="T40" fmla="*/ 296 w 566"/>
                <a:gd name="T41" fmla="*/ 50 h 654"/>
                <a:gd name="T42" fmla="*/ 358 w 566"/>
                <a:gd name="T43" fmla="*/ 60 h 654"/>
                <a:gd name="T44" fmla="*/ 394 w 566"/>
                <a:gd name="T45" fmla="*/ 74 h 654"/>
                <a:gd name="T46" fmla="*/ 438 w 566"/>
                <a:gd name="T47" fmla="*/ 102 h 654"/>
                <a:gd name="T48" fmla="*/ 462 w 566"/>
                <a:gd name="T49" fmla="*/ 126 h 654"/>
                <a:gd name="T50" fmla="*/ 480 w 566"/>
                <a:gd name="T51" fmla="*/ 154 h 654"/>
                <a:gd name="T52" fmla="*/ 496 w 566"/>
                <a:gd name="T53" fmla="*/ 194 h 654"/>
                <a:gd name="T54" fmla="*/ 558 w 566"/>
                <a:gd name="T55" fmla="*/ 208 h 654"/>
                <a:gd name="T56" fmla="*/ 536 w 566"/>
                <a:gd name="T57" fmla="*/ 138 h 654"/>
                <a:gd name="T58" fmla="*/ 512 w 566"/>
                <a:gd name="T59" fmla="*/ 100 h 654"/>
                <a:gd name="T60" fmla="*/ 468 w 566"/>
                <a:gd name="T61" fmla="*/ 52 h 654"/>
                <a:gd name="T62" fmla="*/ 430 w 566"/>
                <a:gd name="T63" fmla="*/ 30 h 654"/>
                <a:gd name="T64" fmla="*/ 390 w 566"/>
                <a:gd name="T65" fmla="*/ 14 h 654"/>
                <a:gd name="T66" fmla="*/ 320 w 566"/>
                <a:gd name="T67" fmla="*/ 0 h 654"/>
                <a:gd name="T68" fmla="*/ 260 w 566"/>
                <a:gd name="T69" fmla="*/ 2 h 654"/>
                <a:gd name="T70" fmla="*/ 166 w 566"/>
                <a:gd name="T71" fmla="*/ 26 h 654"/>
                <a:gd name="T72" fmla="*/ 116 w 566"/>
                <a:gd name="T73" fmla="*/ 58 h 654"/>
                <a:gd name="T74" fmla="*/ 74 w 566"/>
                <a:gd name="T75" fmla="*/ 98 h 654"/>
                <a:gd name="T76" fmla="*/ 28 w 566"/>
                <a:gd name="T77" fmla="*/ 174 h 654"/>
                <a:gd name="T78" fmla="*/ 10 w 566"/>
                <a:gd name="T79" fmla="*/ 232 h 654"/>
                <a:gd name="T80" fmla="*/ 0 w 566"/>
                <a:gd name="T81" fmla="*/ 328 h 654"/>
                <a:gd name="T82" fmla="*/ 4 w 566"/>
                <a:gd name="T83" fmla="*/ 390 h 654"/>
                <a:gd name="T84" fmla="*/ 18 w 566"/>
                <a:gd name="T85" fmla="*/ 452 h 654"/>
                <a:gd name="T86" fmla="*/ 56 w 566"/>
                <a:gd name="T87" fmla="*/ 532 h 654"/>
                <a:gd name="T88" fmla="*/ 94 w 566"/>
                <a:gd name="T89" fmla="*/ 576 h 654"/>
                <a:gd name="T90" fmla="*/ 166 w 566"/>
                <a:gd name="T91" fmla="*/ 626 h 654"/>
                <a:gd name="T92" fmla="*/ 226 w 566"/>
                <a:gd name="T93" fmla="*/ 646 h 654"/>
                <a:gd name="T94" fmla="*/ 296 w 566"/>
                <a:gd name="T95" fmla="*/ 654 h 654"/>
                <a:gd name="T96" fmla="*/ 362 w 566"/>
                <a:gd name="T97" fmla="*/ 646 h 654"/>
                <a:gd name="T98" fmla="*/ 422 w 566"/>
                <a:gd name="T99" fmla="*/ 624 h 654"/>
                <a:gd name="T100" fmla="*/ 474 w 566"/>
                <a:gd name="T101" fmla="*/ 584 h 654"/>
                <a:gd name="T102" fmla="*/ 496 w 566"/>
                <a:gd name="T103" fmla="*/ 558 h 654"/>
                <a:gd name="T104" fmla="*/ 514 w 566"/>
                <a:gd name="T105" fmla="*/ 526 h 654"/>
                <a:gd name="T106" fmla="*/ 566 w 566"/>
                <a:gd name="T107" fmla="*/ 322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6" h="654">
                  <a:moveTo>
                    <a:pt x="300" y="372"/>
                  </a:moveTo>
                  <a:lnTo>
                    <a:pt x="512" y="372"/>
                  </a:lnTo>
                  <a:lnTo>
                    <a:pt x="512" y="372"/>
                  </a:lnTo>
                  <a:lnTo>
                    <a:pt x="512" y="398"/>
                  </a:lnTo>
                  <a:lnTo>
                    <a:pt x="510" y="420"/>
                  </a:lnTo>
                  <a:lnTo>
                    <a:pt x="506" y="444"/>
                  </a:lnTo>
                  <a:lnTo>
                    <a:pt x="500" y="466"/>
                  </a:lnTo>
                  <a:lnTo>
                    <a:pt x="500" y="466"/>
                  </a:lnTo>
                  <a:lnTo>
                    <a:pt x="492" y="486"/>
                  </a:lnTo>
                  <a:lnTo>
                    <a:pt x="482" y="504"/>
                  </a:lnTo>
                  <a:lnTo>
                    <a:pt x="470" y="522"/>
                  </a:lnTo>
                  <a:lnTo>
                    <a:pt x="458" y="538"/>
                  </a:lnTo>
                  <a:lnTo>
                    <a:pt x="458" y="538"/>
                  </a:lnTo>
                  <a:lnTo>
                    <a:pt x="442" y="552"/>
                  </a:lnTo>
                  <a:lnTo>
                    <a:pt x="426" y="566"/>
                  </a:lnTo>
                  <a:lnTo>
                    <a:pt x="408" y="576"/>
                  </a:lnTo>
                  <a:lnTo>
                    <a:pt x="388" y="586"/>
                  </a:lnTo>
                  <a:lnTo>
                    <a:pt x="388" y="586"/>
                  </a:lnTo>
                  <a:lnTo>
                    <a:pt x="368" y="594"/>
                  </a:lnTo>
                  <a:lnTo>
                    <a:pt x="346" y="598"/>
                  </a:lnTo>
                  <a:lnTo>
                    <a:pt x="322" y="602"/>
                  </a:lnTo>
                  <a:lnTo>
                    <a:pt x="296" y="604"/>
                  </a:lnTo>
                  <a:lnTo>
                    <a:pt x="296" y="604"/>
                  </a:lnTo>
                  <a:lnTo>
                    <a:pt x="266" y="602"/>
                  </a:lnTo>
                  <a:lnTo>
                    <a:pt x="238" y="598"/>
                  </a:lnTo>
                  <a:lnTo>
                    <a:pt x="212" y="590"/>
                  </a:lnTo>
                  <a:lnTo>
                    <a:pt x="188" y="580"/>
                  </a:lnTo>
                  <a:lnTo>
                    <a:pt x="188" y="580"/>
                  </a:lnTo>
                  <a:lnTo>
                    <a:pt x="168" y="566"/>
                  </a:lnTo>
                  <a:lnTo>
                    <a:pt x="148" y="552"/>
                  </a:lnTo>
                  <a:lnTo>
                    <a:pt x="130" y="536"/>
                  </a:lnTo>
                  <a:lnTo>
                    <a:pt x="116" y="516"/>
                  </a:lnTo>
                  <a:lnTo>
                    <a:pt x="116" y="516"/>
                  </a:lnTo>
                  <a:lnTo>
                    <a:pt x="102" y="496"/>
                  </a:lnTo>
                  <a:lnTo>
                    <a:pt x="90" y="474"/>
                  </a:lnTo>
                  <a:lnTo>
                    <a:pt x="80" y="452"/>
                  </a:lnTo>
                  <a:lnTo>
                    <a:pt x="74" y="428"/>
                  </a:lnTo>
                  <a:lnTo>
                    <a:pt x="74" y="428"/>
                  </a:lnTo>
                  <a:lnTo>
                    <a:pt x="68" y="402"/>
                  </a:lnTo>
                  <a:lnTo>
                    <a:pt x="62" y="378"/>
                  </a:lnTo>
                  <a:lnTo>
                    <a:pt x="60" y="352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0" y="302"/>
                  </a:lnTo>
                  <a:lnTo>
                    <a:pt x="62" y="276"/>
                  </a:lnTo>
                  <a:lnTo>
                    <a:pt x="68" y="250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80" y="202"/>
                  </a:lnTo>
                  <a:lnTo>
                    <a:pt x="90" y="180"/>
                  </a:lnTo>
                  <a:lnTo>
                    <a:pt x="102" y="158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30" y="118"/>
                  </a:lnTo>
                  <a:lnTo>
                    <a:pt x="148" y="102"/>
                  </a:lnTo>
                  <a:lnTo>
                    <a:pt x="168" y="88"/>
                  </a:lnTo>
                  <a:lnTo>
                    <a:pt x="188" y="74"/>
                  </a:lnTo>
                  <a:lnTo>
                    <a:pt x="188" y="74"/>
                  </a:lnTo>
                  <a:lnTo>
                    <a:pt x="212" y="64"/>
                  </a:lnTo>
                  <a:lnTo>
                    <a:pt x="238" y="56"/>
                  </a:lnTo>
                  <a:lnTo>
                    <a:pt x="266" y="52"/>
                  </a:lnTo>
                  <a:lnTo>
                    <a:pt x="296" y="50"/>
                  </a:lnTo>
                  <a:lnTo>
                    <a:pt x="296" y="50"/>
                  </a:lnTo>
                  <a:lnTo>
                    <a:pt x="318" y="52"/>
                  </a:lnTo>
                  <a:lnTo>
                    <a:pt x="338" y="54"/>
                  </a:lnTo>
                  <a:lnTo>
                    <a:pt x="358" y="60"/>
                  </a:lnTo>
                  <a:lnTo>
                    <a:pt x="376" y="66"/>
                  </a:lnTo>
                  <a:lnTo>
                    <a:pt x="376" y="66"/>
                  </a:lnTo>
                  <a:lnTo>
                    <a:pt x="394" y="74"/>
                  </a:lnTo>
                  <a:lnTo>
                    <a:pt x="410" y="82"/>
                  </a:lnTo>
                  <a:lnTo>
                    <a:pt x="426" y="92"/>
                  </a:lnTo>
                  <a:lnTo>
                    <a:pt x="438" y="102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62" y="126"/>
                  </a:lnTo>
                  <a:lnTo>
                    <a:pt x="472" y="140"/>
                  </a:lnTo>
                  <a:lnTo>
                    <a:pt x="480" y="154"/>
                  </a:lnTo>
                  <a:lnTo>
                    <a:pt x="480" y="154"/>
                  </a:lnTo>
                  <a:lnTo>
                    <a:pt x="486" y="168"/>
                  </a:lnTo>
                  <a:lnTo>
                    <a:pt x="492" y="180"/>
                  </a:lnTo>
                  <a:lnTo>
                    <a:pt x="496" y="194"/>
                  </a:lnTo>
                  <a:lnTo>
                    <a:pt x="498" y="208"/>
                  </a:lnTo>
                  <a:lnTo>
                    <a:pt x="558" y="208"/>
                  </a:lnTo>
                  <a:lnTo>
                    <a:pt x="558" y="208"/>
                  </a:lnTo>
                  <a:lnTo>
                    <a:pt x="552" y="184"/>
                  </a:lnTo>
                  <a:lnTo>
                    <a:pt x="546" y="160"/>
                  </a:lnTo>
                  <a:lnTo>
                    <a:pt x="536" y="138"/>
                  </a:lnTo>
                  <a:lnTo>
                    <a:pt x="526" y="118"/>
                  </a:lnTo>
                  <a:lnTo>
                    <a:pt x="526" y="118"/>
                  </a:lnTo>
                  <a:lnTo>
                    <a:pt x="512" y="100"/>
                  </a:lnTo>
                  <a:lnTo>
                    <a:pt x="498" y="82"/>
                  </a:lnTo>
                  <a:lnTo>
                    <a:pt x="484" y="66"/>
                  </a:lnTo>
                  <a:lnTo>
                    <a:pt x="468" y="52"/>
                  </a:lnTo>
                  <a:lnTo>
                    <a:pt x="468" y="52"/>
                  </a:lnTo>
                  <a:lnTo>
                    <a:pt x="450" y="40"/>
                  </a:lnTo>
                  <a:lnTo>
                    <a:pt x="430" y="30"/>
                  </a:lnTo>
                  <a:lnTo>
                    <a:pt x="410" y="20"/>
                  </a:lnTo>
                  <a:lnTo>
                    <a:pt x="390" y="14"/>
                  </a:lnTo>
                  <a:lnTo>
                    <a:pt x="390" y="14"/>
                  </a:lnTo>
                  <a:lnTo>
                    <a:pt x="366" y="8"/>
                  </a:lnTo>
                  <a:lnTo>
                    <a:pt x="344" y="4"/>
                  </a:lnTo>
                  <a:lnTo>
                    <a:pt x="320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60" y="2"/>
                  </a:lnTo>
                  <a:lnTo>
                    <a:pt x="226" y="6"/>
                  </a:lnTo>
                  <a:lnTo>
                    <a:pt x="196" y="14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40" y="42"/>
                  </a:lnTo>
                  <a:lnTo>
                    <a:pt x="116" y="58"/>
                  </a:lnTo>
                  <a:lnTo>
                    <a:pt x="94" y="7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56" y="122"/>
                  </a:lnTo>
                  <a:lnTo>
                    <a:pt x="42" y="148"/>
                  </a:lnTo>
                  <a:lnTo>
                    <a:pt x="28" y="174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0" y="232"/>
                  </a:lnTo>
                  <a:lnTo>
                    <a:pt x="4" y="264"/>
                  </a:lnTo>
                  <a:lnTo>
                    <a:pt x="0" y="294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60"/>
                  </a:lnTo>
                  <a:lnTo>
                    <a:pt x="4" y="390"/>
                  </a:lnTo>
                  <a:lnTo>
                    <a:pt x="10" y="422"/>
                  </a:lnTo>
                  <a:lnTo>
                    <a:pt x="18" y="452"/>
                  </a:lnTo>
                  <a:lnTo>
                    <a:pt x="18" y="452"/>
                  </a:lnTo>
                  <a:lnTo>
                    <a:pt x="28" y="480"/>
                  </a:lnTo>
                  <a:lnTo>
                    <a:pt x="42" y="506"/>
                  </a:lnTo>
                  <a:lnTo>
                    <a:pt x="56" y="532"/>
                  </a:lnTo>
                  <a:lnTo>
                    <a:pt x="74" y="554"/>
                  </a:lnTo>
                  <a:lnTo>
                    <a:pt x="74" y="554"/>
                  </a:lnTo>
                  <a:lnTo>
                    <a:pt x="94" y="576"/>
                  </a:lnTo>
                  <a:lnTo>
                    <a:pt x="116" y="596"/>
                  </a:lnTo>
                  <a:lnTo>
                    <a:pt x="140" y="612"/>
                  </a:lnTo>
                  <a:lnTo>
                    <a:pt x="166" y="626"/>
                  </a:lnTo>
                  <a:lnTo>
                    <a:pt x="166" y="626"/>
                  </a:lnTo>
                  <a:lnTo>
                    <a:pt x="196" y="638"/>
                  </a:lnTo>
                  <a:lnTo>
                    <a:pt x="226" y="646"/>
                  </a:lnTo>
                  <a:lnTo>
                    <a:pt x="260" y="652"/>
                  </a:lnTo>
                  <a:lnTo>
                    <a:pt x="296" y="654"/>
                  </a:lnTo>
                  <a:lnTo>
                    <a:pt x="296" y="654"/>
                  </a:lnTo>
                  <a:lnTo>
                    <a:pt x="330" y="652"/>
                  </a:lnTo>
                  <a:lnTo>
                    <a:pt x="362" y="646"/>
                  </a:lnTo>
                  <a:lnTo>
                    <a:pt x="362" y="646"/>
                  </a:lnTo>
                  <a:lnTo>
                    <a:pt x="394" y="638"/>
                  </a:lnTo>
                  <a:lnTo>
                    <a:pt x="422" y="624"/>
                  </a:lnTo>
                  <a:lnTo>
                    <a:pt x="422" y="624"/>
                  </a:lnTo>
                  <a:lnTo>
                    <a:pt x="436" y="616"/>
                  </a:lnTo>
                  <a:lnTo>
                    <a:pt x="450" y="606"/>
                  </a:lnTo>
                  <a:lnTo>
                    <a:pt x="474" y="584"/>
                  </a:lnTo>
                  <a:lnTo>
                    <a:pt x="474" y="584"/>
                  </a:lnTo>
                  <a:lnTo>
                    <a:pt x="486" y="572"/>
                  </a:lnTo>
                  <a:lnTo>
                    <a:pt x="496" y="558"/>
                  </a:lnTo>
                  <a:lnTo>
                    <a:pt x="504" y="542"/>
                  </a:lnTo>
                  <a:lnTo>
                    <a:pt x="512" y="526"/>
                  </a:lnTo>
                  <a:lnTo>
                    <a:pt x="514" y="526"/>
                  </a:lnTo>
                  <a:lnTo>
                    <a:pt x="522" y="640"/>
                  </a:lnTo>
                  <a:lnTo>
                    <a:pt x="566" y="640"/>
                  </a:lnTo>
                  <a:lnTo>
                    <a:pt x="566" y="322"/>
                  </a:lnTo>
                  <a:lnTo>
                    <a:pt x="300" y="322"/>
                  </a:lnTo>
                  <a:lnTo>
                    <a:pt x="300" y="3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9224963" y="4440237"/>
              <a:ext cx="654050" cy="993775"/>
            </a:xfrm>
            <a:custGeom>
              <a:avLst/>
              <a:gdLst>
                <a:gd name="T0" fmla="*/ 60 w 412"/>
                <a:gd name="T1" fmla="*/ 0 h 626"/>
                <a:gd name="T2" fmla="*/ 0 w 412"/>
                <a:gd name="T3" fmla="*/ 0 h 626"/>
                <a:gd name="T4" fmla="*/ 0 w 412"/>
                <a:gd name="T5" fmla="*/ 626 h 626"/>
                <a:gd name="T6" fmla="*/ 412 w 412"/>
                <a:gd name="T7" fmla="*/ 626 h 626"/>
                <a:gd name="T8" fmla="*/ 412 w 412"/>
                <a:gd name="T9" fmla="*/ 576 h 626"/>
                <a:gd name="T10" fmla="*/ 60 w 412"/>
                <a:gd name="T11" fmla="*/ 576 h 626"/>
                <a:gd name="T12" fmla="*/ 60 w 412"/>
                <a:gd name="T13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626">
                  <a:moveTo>
                    <a:pt x="60" y="0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412" y="626"/>
                  </a:lnTo>
                  <a:lnTo>
                    <a:pt x="412" y="576"/>
                  </a:lnTo>
                  <a:lnTo>
                    <a:pt x="60" y="576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848" tIns="40924" rIns="81848" bIns="4092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3" name="Изображение 17" descr="link_3 logo 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5745" y="388556"/>
            <a:ext cx="386170" cy="111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40551" y="2390547"/>
            <a:ext cx="343828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000" dirty="0">
              <a:latin typeface="Arial" panose="020B0604020202020204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ru-RU" sz="1100" dirty="0" smtClean="0">
                <a:latin typeface="Arial" panose="020B0604020202020204" pitchFamily="34" charset="0"/>
              </a:rPr>
              <a:t>Ведущая</a:t>
            </a:r>
            <a:r>
              <a:rPr lang="en-US" sz="1100" dirty="0" smtClean="0">
                <a:latin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</a:rPr>
              <a:t>мультиформатная</a:t>
            </a:r>
            <a:r>
              <a:rPr lang="en-US" sz="1100" dirty="0" smtClean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компания</a:t>
            </a:r>
            <a:r>
              <a:rPr lang="en-US" sz="1100" dirty="0" smtClean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современной </a:t>
            </a:r>
            <a:r>
              <a:rPr lang="ru-RU" sz="1100" dirty="0">
                <a:latin typeface="Arial" panose="020B0604020202020204" pitchFamily="34" charset="0"/>
              </a:rPr>
              <a:t>розничной торговли </a:t>
            </a:r>
            <a:r>
              <a:rPr lang="en-US" sz="1100" dirty="0" smtClean="0">
                <a:latin typeface="Arial" panose="020B0604020202020204" pitchFamily="34" charset="0"/>
              </a:rPr>
              <a:t>– </a:t>
            </a:r>
            <a:r>
              <a:rPr lang="ru-RU" sz="1100" dirty="0" smtClean="0">
                <a:latin typeface="Arial" panose="020B0604020202020204" pitchFamily="34" charset="0"/>
              </a:rPr>
              <a:t>создает</a:t>
            </a:r>
            <a:r>
              <a:rPr lang="ru-RU" sz="1100" dirty="0">
                <a:latin typeface="Arial" panose="020B0604020202020204" pitchFamily="34" charset="0"/>
              </a:rPr>
              <a:t>, развивает и управляет портфелем брендов сетевых магазинов</a:t>
            </a:r>
            <a:r>
              <a:rPr lang="ru-RU" sz="1100" dirty="0" smtClean="0">
                <a:latin typeface="Arial" panose="020B0604020202020204" pitchFamily="34" charset="0"/>
              </a:rPr>
              <a:t>,</a:t>
            </a:r>
            <a:r>
              <a:rPr lang="en-US" sz="1100" dirty="0" smtClean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удовлетворяя </a:t>
            </a:r>
            <a:r>
              <a:rPr lang="ru-RU" sz="1100" dirty="0">
                <a:latin typeface="Arial" panose="020B0604020202020204" pitchFamily="34" charset="0"/>
              </a:rPr>
              <a:t>потребности всех групп российских </a:t>
            </a:r>
            <a:r>
              <a:rPr lang="ru-RU" sz="1100" dirty="0" smtClean="0">
                <a:latin typeface="Arial" panose="020B0604020202020204" pitchFamily="34" charset="0"/>
              </a:rPr>
              <a:t>покупателей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6200" y="4460805"/>
            <a:ext cx="14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Волгоградская область</a:t>
            </a:r>
          </a:p>
          <a:p>
            <a:r>
              <a:rPr lang="ru-RU" sz="1000" dirty="0" smtClean="0"/>
              <a:t>ноябрь 2019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906924" y="0"/>
            <a:ext cx="6015524" cy="5143500"/>
            <a:chOff x="1596231" y="0"/>
            <a:chExt cx="11023239" cy="12566650"/>
          </a:xfrm>
        </p:grpSpPr>
        <p:sp>
          <p:nvSpPr>
            <p:cNvPr id="40" name="object 2"/>
            <p:cNvSpPr>
              <a:spLocks/>
            </p:cNvSpPr>
            <p:nvPr/>
          </p:nvSpPr>
          <p:spPr bwMode="auto">
            <a:xfrm>
              <a:off x="2036729" y="0"/>
              <a:ext cx="10088596" cy="12566650"/>
            </a:xfrm>
            <a:custGeom>
              <a:avLst/>
              <a:gdLst>
                <a:gd name="T0" fmla="*/ 0 w 10603230"/>
                <a:gd name="T1" fmla="*/ 12559028 h 12565380"/>
                <a:gd name="T2" fmla="*/ 18385785 w 10603230"/>
                <a:gd name="T3" fmla="*/ 12559028 h 12565380"/>
                <a:gd name="T4" fmla="*/ 18385785 w 10603230"/>
                <a:gd name="T5" fmla="*/ 0 h 12565380"/>
                <a:gd name="T6" fmla="*/ 0 w 10603230"/>
                <a:gd name="T7" fmla="*/ 0 h 12565380"/>
                <a:gd name="T8" fmla="*/ 0 w 10603230"/>
                <a:gd name="T9" fmla="*/ 12559028 h 12565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3230" h="12565380">
                  <a:moveTo>
                    <a:pt x="0" y="12565062"/>
                  </a:moveTo>
                  <a:lnTo>
                    <a:pt x="10602870" y="12565062"/>
                  </a:lnTo>
                  <a:lnTo>
                    <a:pt x="10602870" y="0"/>
                  </a:lnTo>
                  <a:lnTo>
                    <a:pt x="0" y="0"/>
                  </a:lnTo>
                  <a:lnTo>
                    <a:pt x="0" y="12565062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1" name="object 3"/>
            <p:cNvSpPr>
              <a:spLocks/>
            </p:cNvSpPr>
            <p:nvPr/>
          </p:nvSpPr>
          <p:spPr bwMode="auto">
            <a:xfrm>
              <a:off x="1596231" y="3623279"/>
              <a:ext cx="11023239" cy="6376637"/>
            </a:xfrm>
            <a:custGeom>
              <a:avLst/>
              <a:gdLst>
                <a:gd name="T0" fmla="*/ 4671793 w 11075035"/>
                <a:gd name="T1" fmla="*/ 4128229 h 6407784"/>
                <a:gd name="T2" fmla="*/ 4470348 w 11075035"/>
                <a:gd name="T3" fmla="*/ 6310404 h 6407784"/>
                <a:gd name="T4" fmla="*/ 5992370 w 11075035"/>
                <a:gd name="T5" fmla="*/ 0 h 6407784"/>
                <a:gd name="T6" fmla="*/ 8303931 w 11075035"/>
                <a:gd name="T7" fmla="*/ 6374575 h 6407784"/>
                <a:gd name="T8" fmla="*/ 9100166 w 11075035"/>
                <a:gd name="T9" fmla="*/ 6374575 h 6407784"/>
                <a:gd name="T10" fmla="*/ 9180868 w 11075035"/>
                <a:gd name="T11" fmla="*/ 6364124 h 6407784"/>
                <a:gd name="T12" fmla="*/ 6288442 w 11075035"/>
                <a:gd name="T13" fmla="*/ 4587417 h 6407784"/>
                <a:gd name="T14" fmla="*/ 6335181 w 11075035"/>
                <a:gd name="T15" fmla="*/ 4880051 h 6407784"/>
                <a:gd name="T16" fmla="*/ 6419620 w 11075035"/>
                <a:gd name="T17" fmla="*/ 5141331 h 6407784"/>
                <a:gd name="T18" fmla="*/ 6548188 w 11075035"/>
                <a:gd name="T19" fmla="*/ 5392160 h 6407784"/>
                <a:gd name="T20" fmla="*/ 6718442 w 11075035"/>
                <a:gd name="T21" fmla="*/ 5622088 h 6407784"/>
                <a:gd name="T22" fmla="*/ 6921261 w 11075035"/>
                <a:gd name="T23" fmla="*/ 5831112 h 6407784"/>
                <a:gd name="T24" fmla="*/ 7216074 w 11075035"/>
                <a:gd name="T25" fmla="*/ 6040135 h 6407784"/>
                <a:gd name="T26" fmla="*/ 7543139 w 11075035"/>
                <a:gd name="T27" fmla="*/ 6196906 h 6407784"/>
                <a:gd name="T28" fmla="*/ 9571289 w 11075035"/>
                <a:gd name="T29" fmla="*/ 6259612 h 6407784"/>
                <a:gd name="T30" fmla="*/ 9912040 w 11075035"/>
                <a:gd name="T31" fmla="*/ 6102844 h 6407784"/>
                <a:gd name="T32" fmla="*/ 10284116 w 11075035"/>
                <a:gd name="T33" fmla="*/ 5852014 h 6407784"/>
                <a:gd name="T34" fmla="*/ 10490374 w 11075035"/>
                <a:gd name="T35" fmla="*/ 5653442 h 6407784"/>
                <a:gd name="T36" fmla="*/ 10669516 w 11075035"/>
                <a:gd name="T37" fmla="*/ 5444417 h 6407784"/>
                <a:gd name="T38" fmla="*/ 8350094 w 11075035"/>
                <a:gd name="T39" fmla="*/ 5319002 h 6407784"/>
                <a:gd name="T40" fmla="*/ 8018986 w 11075035"/>
                <a:gd name="T41" fmla="*/ 5172685 h 6407784"/>
                <a:gd name="T42" fmla="*/ 7814517 w 11075035"/>
                <a:gd name="T43" fmla="*/ 4984563 h 6407784"/>
                <a:gd name="T44" fmla="*/ 7658815 w 11075035"/>
                <a:gd name="T45" fmla="*/ 4712831 h 6407784"/>
                <a:gd name="T46" fmla="*/ 7589915 w 11075035"/>
                <a:gd name="T47" fmla="*/ 4420196 h 6407784"/>
                <a:gd name="T48" fmla="*/ 9021876 w 11075035"/>
                <a:gd name="T49" fmla="*/ 3030187 h 6407784"/>
                <a:gd name="T50" fmla="*/ 9317663 w 11075035"/>
                <a:gd name="T51" fmla="*/ 3176501 h 6407784"/>
                <a:gd name="T52" fmla="*/ 9530788 w 11075035"/>
                <a:gd name="T53" fmla="*/ 3375079 h 6407784"/>
                <a:gd name="T54" fmla="*/ 9672323 w 11075035"/>
                <a:gd name="T55" fmla="*/ 3615455 h 6407784"/>
                <a:gd name="T56" fmla="*/ 9752989 w 11075035"/>
                <a:gd name="T57" fmla="*/ 3897637 h 6407784"/>
                <a:gd name="T58" fmla="*/ 9773904 w 11075035"/>
                <a:gd name="T59" fmla="*/ 4190271 h 6407784"/>
                <a:gd name="T60" fmla="*/ 9734782 w 11075035"/>
                <a:gd name="T61" fmla="*/ 4482904 h 6407784"/>
                <a:gd name="T62" fmla="*/ 9631796 w 11075035"/>
                <a:gd name="T63" fmla="*/ 4754635 h 6407784"/>
                <a:gd name="T64" fmla="*/ 9447580 w 11075035"/>
                <a:gd name="T65" fmla="*/ 5015917 h 6407784"/>
                <a:gd name="T66" fmla="*/ 9194753 w 11075035"/>
                <a:gd name="T67" fmla="*/ 5214490 h 6407784"/>
                <a:gd name="T68" fmla="*/ 8902700 w 11075035"/>
                <a:gd name="T69" fmla="*/ 5329453 h 6407784"/>
                <a:gd name="T70" fmla="*/ 10781472 w 11075035"/>
                <a:gd name="T71" fmla="*/ 5266746 h 6407784"/>
                <a:gd name="T72" fmla="*/ 10915322 w 11075035"/>
                <a:gd name="T73" fmla="*/ 5015917 h 6407784"/>
                <a:gd name="T74" fmla="*/ 11013471 w 11075035"/>
                <a:gd name="T75" fmla="*/ 4744184 h 6407784"/>
                <a:gd name="T76" fmla="*/ 11072906 w 11075035"/>
                <a:gd name="T77" fmla="*/ 4451550 h 6407784"/>
                <a:gd name="T78" fmla="*/ 11092881 w 11075035"/>
                <a:gd name="T79" fmla="*/ 4148464 h 6407784"/>
                <a:gd name="T80" fmla="*/ 11075957 w 11075035"/>
                <a:gd name="T81" fmla="*/ 3845377 h 6407784"/>
                <a:gd name="T82" fmla="*/ 11025543 w 11075035"/>
                <a:gd name="T83" fmla="*/ 3563195 h 6407784"/>
                <a:gd name="T84" fmla="*/ 10941828 w 11075035"/>
                <a:gd name="T85" fmla="*/ 3281014 h 6407784"/>
                <a:gd name="T86" fmla="*/ 10821967 w 11075035"/>
                <a:gd name="T87" fmla="*/ 3009284 h 6407784"/>
                <a:gd name="T88" fmla="*/ 7722162 w 11075035"/>
                <a:gd name="T89" fmla="*/ 3416881 h 6407784"/>
                <a:gd name="T90" fmla="*/ 7956815 w 11075035"/>
                <a:gd name="T91" fmla="*/ 3186952 h 6407784"/>
                <a:gd name="T92" fmla="*/ 8182832 w 11075035"/>
                <a:gd name="T93" fmla="*/ 3051091 h 6407784"/>
                <a:gd name="T94" fmla="*/ 8606056 w 11075035"/>
                <a:gd name="T95" fmla="*/ 2977928 h 6407784"/>
                <a:gd name="T96" fmla="*/ 10669162 w 11075035"/>
                <a:gd name="T97" fmla="*/ 2768909 h 6407784"/>
                <a:gd name="T98" fmla="*/ 10485105 w 11075035"/>
                <a:gd name="T99" fmla="*/ 2559879 h 6407784"/>
                <a:gd name="T100" fmla="*/ 10740317 w 11075035"/>
                <a:gd name="T101" fmla="*/ 9782 h 6407784"/>
                <a:gd name="T102" fmla="*/ 8256007 w 11075035"/>
                <a:gd name="T103" fmla="*/ 2194093 h 6407784"/>
                <a:gd name="T104" fmla="*/ 7886756 w 11075035"/>
                <a:gd name="T105" fmla="*/ 2444920 h 6407784"/>
                <a:gd name="T106" fmla="*/ 10268199 w 11075035"/>
                <a:gd name="T107" fmla="*/ 2371757 h 6407784"/>
                <a:gd name="T108" fmla="*/ 9942902 w 11075035"/>
                <a:gd name="T109" fmla="*/ 2183642 h 6407784"/>
                <a:gd name="T110" fmla="*/ 9482384 w 11075035"/>
                <a:gd name="T111" fmla="*/ 2047767 h 6407784"/>
                <a:gd name="T112" fmla="*/ 9356331 w 11075035"/>
                <a:gd name="T113" fmla="*/ 2026863 h 64077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075035" h="6407784">
                  <a:moveTo>
                    <a:pt x="1828467" y="0"/>
                  </a:moveTo>
                  <a:lnTo>
                    <a:pt x="171963" y="0"/>
                  </a:lnTo>
                  <a:lnTo>
                    <a:pt x="2263219" y="3012107"/>
                  </a:lnTo>
                  <a:lnTo>
                    <a:pt x="0" y="6322278"/>
                  </a:lnTo>
                  <a:lnTo>
                    <a:pt x="1599469" y="6322278"/>
                  </a:lnTo>
                  <a:lnTo>
                    <a:pt x="3044996" y="4135999"/>
                  </a:lnTo>
                  <a:lnTo>
                    <a:pt x="4664160" y="4135999"/>
                  </a:lnTo>
                  <a:lnTo>
                    <a:pt x="3898991" y="3019908"/>
                  </a:lnTo>
                  <a:lnTo>
                    <a:pt x="4589572" y="2018996"/>
                  </a:lnTo>
                  <a:lnTo>
                    <a:pt x="3098376" y="2018996"/>
                  </a:lnTo>
                  <a:lnTo>
                    <a:pt x="1828467" y="0"/>
                  </a:lnTo>
                  <a:close/>
                </a:path>
                <a:path w="11075035" h="6407784">
                  <a:moveTo>
                    <a:pt x="4664160" y="4135999"/>
                  </a:moveTo>
                  <a:lnTo>
                    <a:pt x="3044996" y="4135999"/>
                  </a:lnTo>
                  <a:lnTo>
                    <a:pt x="4463047" y="6322278"/>
                  </a:lnTo>
                  <a:lnTo>
                    <a:pt x="6163027" y="6322278"/>
                  </a:lnTo>
                  <a:lnTo>
                    <a:pt x="4664160" y="4135999"/>
                  </a:lnTo>
                  <a:close/>
                </a:path>
                <a:path w="11075035" h="6407784">
                  <a:moveTo>
                    <a:pt x="5982582" y="0"/>
                  </a:moveTo>
                  <a:lnTo>
                    <a:pt x="4417677" y="0"/>
                  </a:lnTo>
                  <a:lnTo>
                    <a:pt x="3098376" y="2018996"/>
                  </a:lnTo>
                  <a:lnTo>
                    <a:pt x="4589572" y="2018996"/>
                  </a:lnTo>
                  <a:lnTo>
                    <a:pt x="5982582" y="0"/>
                  </a:lnTo>
                  <a:close/>
                </a:path>
                <a:path w="11075035" h="6407784">
                  <a:moveTo>
                    <a:pt x="8962910" y="6397041"/>
                  </a:moveTo>
                  <a:lnTo>
                    <a:pt x="8373228" y="6397041"/>
                  </a:lnTo>
                  <a:lnTo>
                    <a:pt x="8414984" y="6407512"/>
                  </a:lnTo>
                  <a:lnTo>
                    <a:pt x="8921715" y="6407512"/>
                  </a:lnTo>
                  <a:lnTo>
                    <a:pt x="8962910" y="6397041"/>
                  </a:lnTo>
                  <a:close/>
                </a:path>
                <a:path w="11075035" h="6407784">
                  <a:moveTo>
                    <a:pt x="9044705" y="6386571"/>
                  </a:moveTo>
                  <a:lnTo>
                    <a:pt x="8290367" y="6386571"/>
                  </a:lnTo>
                  <a:lnTo>
                    <a:pt x="8331692" y="6397041"/>
                  </a:lnTo>
                  <a:lnTo>
                    <a:pt x="9003908" y="6397041"/>
                  </a:lnTo>
                  <a:lnTo>
                    <a:pt x="9044705" y="6386571"/>
                  </a:lnTo>
                  <a:close/>
                </a:path>
                <a:path w="11075035" h="6407784">
                  <a:moveTo>
                    <a:pt x="9125689" y="6376100"/>
                  </a:moveTo>
                  <a:lnTo>
                    <a:pt x="8208324" y="6376100"/>
                  </a:lnTo>
                  <a:lnTo>
                    <a:pt x="8249247" y="6386571"/>
                  </a:lnTo>
                  <a:lnTo>
                    <a:pt x="9085300" y="6386571"/>
                  </a:lnTo>
                  <a:lnTo>
                    <a:pt x="9125689" y="6376100"/>
                  </a:lnTo>
                  <a:close/>
                </a:path>
                <a:path w="11075035" h="6407784">
                  <a:moveTo>
                    <a:pt x="9324461" y="6334216"/>
                  </a:moveTo>
                  <a:lnTo>
                    <a:pt x="7966511" y="6334216"/>
                  </a:lnTo>
                  <a:lnTo>
                    <a:pt x="8086664" y="6365629"/>
                  </a:lnTo>
                  <a:lnTo>
                    <a:pt x="8127040" y="6365629"/>
                  </a:lnTo>
                  <a:lnTo>
                    <a:pt x="8167591" y="6376100"/>
                  </a:lnTo>
                  <a:lnTo>
                    <a:pt x="9165870" y="6376100"/>
                  </a:lnTo>
                  <a:lnTo>
                    <a:pt x="9324461" y="6334216"/>
                  </a:lnTo>
                  <a:close/>
                </a:path>
                <a:path w="11075035" h="6407784">
                  <a:moveTo>
                    <a:pt x="7577517" y="4428515"/>
                  </a:moveTo>
                  <a:lnTo>
                    <a:pt x="6268238" y="4428515"/>
                  </a:lnTo>
                  <a:lnTo>
                    <a:pt x="6269586" y="4470399"/>
                  </a:lnTo>
                  <a:lnTo>
                    <a:pt x="6271690" y="4512282"/>
                  </a:lnTo>
                  <a:lnTo>
                    <a:pt x="6274551" y="4554166"/>
                  </a:lnTo>
                  <a:lnTo>
                    <a:pt x="6278169" y="4596049"/>
                  </a:lnTo>
                  <a:lnTo>
                    <a:pt x="6282547" y="4648404"/>
                  </a:lnTo>
                  <a:lnTo>
                    <a:pt x="6287686" y="4690287"/>
                  </a:lnTo>
                  <a:lnTo>
                    <a:pt x="6293587" y="4732171"/>
                  </a:lnTo>
                  <a:lnTo>
                    <a:pt x="6300250" y="4763583"/>
                  </a:lnTo>
                  <a:lnTo>
                    <a:pt x="6307678" y="4805467"/>
                  </a:lnTo>
                  <a:lnTo>
                    <a:pt x="6315871" y="4847350"/>
                  </a:lnTo>
                  <a:lnTo>
                    <a:pt x="6324832" y="4889234"/>
                  </a:lnTo>
                  <a:lnTo>
                    <a:pt x="6334560" y="4931118"/>
                  </a:lnTo>
                  <a:lnTo>
                    <a:pt x="6345058" y="4962530"/>
                  </a:lnTo>
                  <a:lnTo>
                    <a:pt x="6356327" y="5004414"/>
                  </a:lnTo>
                  <a:lnTo>
                    <a:pt x="6368367" y="5046297"/>
                  </a:lnTo>
                  <a:lnTo>
                    <a:pt x="6381180" y="5077710"/>
                  </a:lnTo>
                  <a:lnTo>
                    <a:pt x="6394768" y="5119593"/>
                  </a:lnTo>
                  <a:lnTo>
                    <a:pt x="6409132" y="5151006"/>
                  </a:lnTo>
                  <a:lnTo>
                    <a:pt x="6424272" y="5192890"/>
                  </a:lnTo>
                  <a:lnTo>
                    <a:pt x="6440191" y="5224302"/>
                  </a:lnTo>
                  <a:lnTo>
                    <a:pt x="6456889" y="5255715"/>
                  </a:lnTo>
                  <a:lnTo>
                    <a:pt x="6474368" y="5297599"/>
                  </a:lnTo>
                  <a:lnTo>
                    <a:pt x="6494769" y="5329011"/>
                  </a:lnTo>
                  <a:lnTo>
                    <a:pt x="6515809" y="5370895"/>
                  </a:lnTo>
                  <a:lnTo>
                    <a:pt x="6537491" y="5402307"/>
                  </a:lnTo>
                  <a:lnTo>
                    <a:pt x="6559818" y="5433720"/>
                  </a:lnTo>
                  <a:lnTo>
                    <a:pt x="6582792" y="5475604"/>
                  </a:lnTo>
                  <a:lnTo>
                    <a:pt x="6606416" y="5507016"/>
                  </a:lnTo>
                  <a:lnTo>
                    <a:pt x="6630693" y="5538429"/>
                  </a:lnTo>
                  <a:lnTo>
                    <a:pt x="6655625" y="5569842"/>
                  </a:lnTo>
                  <a:lnTo>
                    <a:pt x="6681215" y="5601254"/>
                  </a:lnTo>
                  <a:lnTo>
                    <a:pt x="6707467" y="5632667"/>
                  </a:lnTo>
                  <a:lnTo>
                    <a:pt x="6734382" y="5664080"/>
                  </a:lnTo>
                  <a:lnTo>
                    <a:pt x="6761962" y="5695492"/>
                  </a:lnTo>
                  <a:lnTo>
                    <a:pt x="6790212" y="5726905"/>
                  </a:lnTo>
                  <a:lnTo>
                    <a:pt x="6819134" y="5758317"/>
                  </a:lnTo>
                  <a:lnTo>
                    <a:pt x="6848730" y="5779259"/>
                  </a:lnTo>
                  <a:lnTo>
                    <a:pt x="6879002" y="5810672"/>
                  </a:lnTo>
                  <a:lnTo>
                    <a:pt x="6909955" y="5842085"/>
                  </a:lnTo>
                  <a:lnTo>
                    <a:pt x="6941590" y="5863026"/>
                  </a:lnTo>
                  <a:lnTo>
                    <a:pt x="6973909" y="5894439"/>
                  </a:lnTo>
                  <a:lnTo>
                    <a:pt x="7006917" y="5915381"/>
                  </a:lnTo>
                  <a:lnTo>
                    <a:pt x="7038692" y="5936323"/>
                  </a:lnTo>
                  <a:lnTo>
                    <a:pt x="7070914" y="5967735"/>
                  </a:lnTo>
                  <a:lnTo>
                    <a:pt x="7136702" y="6009619"/>
                  </a:lnTo>
                  <a:lnTo>
                    <a:pt x="7204286" y="6051502"/>
                  </a:lnTo>
                  <a:lnTo>
                    <a:pt x="7273674" y="6093386"/>
                  </a:lnTo>
                  <a:lnTo>
                    <a:pt x="7309046" y="6103857"/>
                  </a:lnTo>
                  <a:lnTo>
                    <a:pt x="7344871" y="6124798"/>
                  </a:lnTo>
                  <a:lnTo>
                    <a:pt x="7417883" y="6166682"/>
                  </a:lnTo>
                  <a:lnTo>
                    <a:pt x="7455071" y="6177153"/>
                  </a:lnTo>
                  <a:lnTo>
                    <a:pt x="7492716" y="6198095"/>
                  </a:lnTo>
                  <a:lnTo>
                    <a:pt x="7530817" y="6208566"/>
                  </a:lnTo>
                  <a:lnTo>
                    <a:pt x="7569376" y="6229507"/>
                  </a:lnTo>
                  <a:lnTo>
                    <a:pt x="7687806" y="6260920"/>
                  </a:lnTo>
                  <a:lnTo>
                    <a:pt x="7728203" y="6281862"/>
                  </a:lnTo>
                  <a:lnTo>
                    <a:pt x="7926760" y="6334216"/>
                  </a:lnTo>
                  <a:lnTo>
                    <a:pt x="9363562" y="6334216"/>
                  </a:lnTo>
                  <a:lnTo>
                    <a:pt x="9402439" y="6313274"/>
                  </a:lnTo>
                  <a:lnTo>
                    <a:pt x="9555655" y="6271391"/>
                  </a:lnTo>
                  <a:lnTo>
                    <a:pt x="9593372" y="6250449"/>
                  </a:lnTo>
                  <a:lnTo>
                    <a:pt x="9632622" y="6239978"/>
                  </a:lnTo>
                  <a:lnTo>
                    <a:pt x="9671465" y="6219036"/>
                  </a:lnTo>
                  <a:lnTo>
                    <a:pt x="9709899" y="6208566"/>
                  </a:lnTo>
                  <a:lnTo>
                    <a:pt x="9785529" y="6166682"/>
                  </a:lnTo>
                  <a:lnTo>
                    <a:pt x="9822721" y="6156211"/>
                  </a:lnTo>
                  <a:lnTo>
                    <a:pt x="9895847" y="6114328"/>
                  </a:lnTo>
                  <a:lnTo>
                    <a:pt x="9967281" y="6072444"/>
                  </a:lnTo>
                  <a:lnTo>
                    <a:pt x="10037006" y="6030561"/>
                  </a:lnTo>
                  <a:lnTo>
                    <a:pt x="10105003" y="5988677"/>
                  </a:lnTo>
                  <a:lnTo>
                    <a:pt x="10138347" y="5967735"/>
                  </a:lnTo>
                  <a:lnTo>
                    <a:pt x="10171253" y="5936323"/>
                  </a:lnTo>
                  <a:lnTo>
                    <a:pt x="10235740" y="5894439"/>
                  </a:lnTo>
                  <a:lnTo>
                    <a:pt x="10267316" y="5863026"/>
                  </a:lnTo>
                  <a:lnTo>
                    <a:pt x="10298445" y="5842085"/>
                  </a:lnTo>
                  <a:lnTo>
                    <a:pt x="10329123" y="5810672"/>
                  </a:lnTo>
                  <a:lnTo>
                    <a:pt x="10359349" y="5779259"/>
                  </a:lnTo>
                  <a:lnTo>
                    <a:pt x="10388617" y="5758317"/>
                  </a:lnTo>
                  <a:lnTo>
                    <a:pt x="10417355" y="5726905"/>
                  </a:lnTo>
                  <a:lnTo>
                    <a:pt x="10445562" y="5695492"/>
                  </a:lnTo>
                  <a:lnTo>
                    <a:pt x="10473238" y="5664080"/>
                  </a:lnTo>
                  <a:lnTo>
                    <a:pt x="10500383" y="5643138"/>
                  </a:lnTo>
                  <a:lnTo>
                    <a:pt x="10526997" y="5611725"/>
                  </a:lnTo>
                  <a:lnTo>
                    <a:pt x="10553078" y="5580312"/>
                  </a:lnTo>
                  <a:lnTo>
                    <a:pt x="10578629" y="5548900"/>
                  </a:lnTo>
                  <a:lnTo>
                    <a:pt x="10603647" y="5517487"/>
                  </a:lnTo>
                  <a:lnTo>
                    <a:pt x="10628133" y="5486074"/>
                  </a:lnTo>
                  <a:lnTo>
                    <a:pt x="10652086" y="5454662"/>
                  </a:lnTo>
                  <a:lnTo>
                    <a:pt x="10675507" y="5412778"/>
                  </a:lnTo>
                  <a:lnTo>
                    <a:pt x="10698395" y="5381366"/>
                  </a:lnTo>
                  <a:lnTo>
                    <a:pt x="10705847" y="5370895"/>
                  </a:lnTo>
                  <a:lnTo>
                    <a:pt x="8595235" y="5370895"/>
                  </a:lnTo>
                  <a:lnTo>
                    <a:pt x="8549953" y="5360424"/>
                  </a:lnTo>
                  <a:lnTo>
                    <a:pt x="8461977" y="5360424"/>
                  </a:lnTo>
                  <a:lnTo>
                    <a:pt x="8336455" y="5329011"/>
                  </a:lnTo>
                  <a:lnTo>
                    <a:pt x="8218628" y="5297599"/>
                  </a:lnTo>
                  <a:lnTo>
                    <a:pt x="8181054" y="5287128"/>
                  </a:lnTo>
                  <a:lnTo>
                    <a:pt x="8144330" y="5266186"/>
                  </a:lnTo>
                  <a:lnTo>
                    <a:pt x="8108452" y="5245244"/>
                  </a:lnTo>
                  <a:lnTo>
                    <a:pt x="8073420" y="5224302"/>
                  </a:lnTo>
                  <a:lnTo>
                    <a:pt x="8039232" y="5213831"/>
                  </a:lnTo>
                  <a:lnTo>
                    <a:pt x="8005887" y="5182419"/>
                  </a:lnTo>
                  <a:lnTo>
                    <a:pt x="7973382" y="5161477"/>
                  </a:lnTo>
                  <a:lnTo>
                    <a:pt x="7941717" y="5140535"/>
                  </a:lnTo>
                  <a:lnTo>
                    <a:pt x="7910890" y="5109123"/>
                  </a:lnTo>
                  <a:lnTo>
                    <a:pt x="7881617" y="5088181"/>
                  </a:lnTo>
                  <a:lnTo>
                    <a:pt x="7853673" y="5056768"/>
                  </a:lnTo>
                  <a:lnTo>
                    <a:pt x="7827053" y="5025356"/>
                  </a:lnTo>
                  <a:lnTo>
                    <a:pt x="7801752" y="4993943"/>
                  </a:lnTo>
                  <a:lnTo>
                    <a:pt x="7777766" y="4962530"/>
                  </a:lnTo>
                  <a:lnTo>
                    <a:pt x="7755090" y="4931118"/>
                  </a:lnTo>
                  <a:lnTo>
                    <a:pt x="7713652" y="4868292"/>
                  </a:lnTo>
                  <a:lnTo>
                    <a:pt x="7694881" y="4826409"/>
                  </a:lnTo>
                  <a:lnTo>
                    <a:pt x="7677402" y="4794996"/>
                  </a:lnTo>
                  <a:lnTo>
                    <a:pt x="7661211" y="4753112"/>
                  </a:lnTo>
                  <a:lnTo>
                    <a:pt x="7646304" y="4721700"/>
                  </a:lnTo>
                  <a:lnTo>
                    <a:pt x="7632676" y="4679816"/>
                  </a:lnTo>
                  <a:lnTo>
                    <a:pt x="7620322" y="4637933"/>
                  </a:lnTo>
                  <a:lnTo>
                    <a:pt x="7609239" y="4596049"/>
                  </a:lnTo>
                  <a:lnTo>
                    <a:pt x="7599421" y="4554166"/>
                  </a:lnTo>
                  <a:lnTo>
                    <a:pt x="7590865" y="4512282"/>
                  </a:lnTo>
                  <a:lnTo>
                    <a:pt x="7583565" y="4470399"/>
                  </a:lnTo>
                  <a:lnTo>
                    <a:pt x="7577517" y="4428515"/>
                  </a:lnTo>
                  <a:close/>
                </a:path>
                <a:path w="11075035" h="6407784">
                  <a:moveTo>
                    <a:pt x="10784445" y="2983533"/>
                  </a:moveTo>
                  <a:lnTo>
                    <a:pt x="8685823" y="2983533"/>
                  </a:lnTo>
                  <a:lnTo>
                    <a:pt x="8729295" y="2994004"/>
                  </a:lnTo>
                  <a:lnTo>
                    <a:pt x="8813361" y="2994004"/>
                  </a:lnTo>
                  <a:lnTo>
                    <a:pt x="8853973" y="3004475"/>
                  </a:lnTo>
                  <a:lnTo>
                    <a:pt x="8893648" y="3004475"/>
                  </a:lnTo>
                  <a:lnTo>
                    <a:pt x="9007139" y="3035887"/>
                  </a:lnTo>
                  <a:lnTo>
                    <a:pt x="9078273" y="3056829"/>
                  </a:lnTo>
                  <a:lnTo>
                    <a:pt x="9112507" y="3077771"/>
                  </a:lnTo>
                  <a:lnTo>
                    <a:pt x="9152659" y="3088242"/>
                  </a:lnTo>
                  <a:lnTo>
                    <a:pt x="9191744" y="3109183"/>
                  </a:lnTo>
                  <a:lnTo>
                    <a:pt x="9229747" y="3130125"/>
                  </a:lnTo>
                  <a:lnTo>
                    <a:pt x="9266651" y="3161538"/>
                  </a:lnTo>
                  <a:lnTo>
                    <a:pt x="9302441" y="3182480"/>
                  </a:lnTo>
                  <a:lnTo>
                    <a:pt x="9337101" y="3213892"/>
                  </a:lnTo>
                  <a:lnTo>
                    <a:pt x="9370615" y="3234834"/>
                  </a:lnTo>
                  <a:lnTo>
                    <a:pt x="9402967" y="3266247"/>
                  </a:lnTo>
                  <a:lnTo>
                    <a:pt x="9434140" y="3297659"/>
                  </a:lnTo>
                  <a:lnTo>
                    <a:pt x="9464120" y="3329072"/>
                  </a:lnTo>
                  <a:lnTo>
                    <a:pt x="9490289" y="3360485"/>
                  </a:lnTo>
                  <a:lnTo>
                    <a:pt x="9515219" y="3381427"/>
                  </a:lnTo>
                  <a:lnTo>
                    <a:pt x="9538926" y="3423310"/>
                  </a:lnTo>
                  <a:lnTo>
                    <a:pt x="9561431" y="3454723"/>
                  </a:lnTo>
                  <a:lnTo>
                    <a:pt x="9582749" y="3486135"/>
                  </a:lnTo>
                  <a:lnTo>
                    <a:pt x="9602900" y="3517548"/>
                  </a:lnTo>
                  <a:lnTo>
                    <a:pt x="9621900" y="3548961"/>
                  </a:lnTo>
                  <a:lnTo>
                    <a:pt x="9639769" y="3590844"/>
                  </a:lnTo>
                  <a:lnTo>
                    <a:pt x="9656523" y="3622257"/>
                  </a:lnTo>
                  <a:lnTo>
                    <a:pt x="9672182" y="3664140"/>
                  </a:lnTo>
                  <a:lnTo>
                    <a:pt x="9686762" y="3706024"/>
                  </a:lnTo>
                  <a:lnTo>
                    <a:pt x="9699149" y="3737437"/>
                  </a:lnTo>
                  <a:lnTo>
                    <a:pt x="9710376" y="3779320"/>
                  </a:lnTo>
                  <a:lnTo>
                    <a:pt x="9720439" y="3821204"/>
                  </a:lnTo>
                  <a:lnTo>
                    <a:pt x="9729334" y="3863087"/>
                  </a:lnTo>
                  <a:lnTo>
                    <a:pt x="9737057" y="3904971"/>
                  </a:lnTo>
                  <a:lnTo>
                    <a:pt x="9743604" y="3946854"/>
                  </a:lnTo>
                  <a:lnTo>
                    <a:pt x="9748969" y="3988738"/>
                  </a:lnTo>
                  <a:lnTo>
                    <a:pt x="9753150" y="4030621"/>
                  </a:lnTo>
                  <a:lnTo>
                    <a:pt x="9756142" y="4072505"/>
                  </a:lnTo>
                  <a:lnTo>
                    <a:pt x="9757940" y="4114388"/>
                  </a:lnTo>
                  <a:lnTo>
                    <a:pt x="9758540" y="4156272"/>
                  </a:lnTo>
                  <a:lnTo>
                    <a:pt x="9757937" y="4198156"/>
                  </a:lnTo>
                  <a:lnTo>
                    <a:pt x="9756117" y="4240039"/>
                  </a:lnTo>
                  <a:lnTo>
                    <a:pt x="9753068" y="4281923"/>
                  </a:lnTo>
                  <a:lnTo>
                    <a:pt x="9748775" y="4323806"/>
                  </a:lnTo>
                  <a:lnTo>
                    <a:pt x="9743223" y="4365690"/>
                  </a:lnTo>
                  <a:lnTo>
                    <a:pt x="9736400" y="4407573"/>
                  </a:lnTo>
                  <a:lnTo>
                    <a:pt x="9728290" y="4449457"/>
                  </a:lnTo>
                  <a:lnTo>
                    <a:pt x="9718880" y="4491340"/>
                  </a:lnTo>
                  <a:lnTo>
                    <a:pt x="9708156" y="4533224"/>
                  </a:lnTo>
                  <a:lnTo>
                    <a:pt x="9696104" y="4575107"/>
                  </a:lnTo>
                  <a:lnTo>
                    <a:pt x="9682710" y="4616991"/>
                  </a:lnTo>
                  <a:lnTo>
                    <a:pt x="9667463" y="4648404"/>
                  </a:lnTo>
                  <a:lnTo>
                    <a:pt x="9651294" y="4690287"/>
                  </a:lnTo>
                  <a:lnTo>
                    <a:pt x="9634170" y="4732171"/>
                  </a:lnTo>
                  <a:lnTo>
                    <a:pt x="9616061" y="4763583"/>
                  </a:lnTo>
                  <a:lnTo>
                    <a:pt x="9596935" y="4805467"/>
                  </a:lnTo>
                  <a:lnTo>
                    <a:pt x="9555510" y="4868292"/>
                  </a:lnTo>
                  <a:lnTo>
                    <a:pt x="9533148" y="4899705"/>
                  </a:lnTo>
                  <a:lnTo>
                    <a:pt x="9509646" y="4931118"/>
                  </a:lnTo>
                  <a:lnTo>
                    <a:pt x="9484971" y="4962530"/>
                  </a:lnTo>
                  <a:lnTo>
                    <a:pt x="9459094" y="4993943"/>
                  </a:lnTo>
                  <a:lnTo>
                    <a:pt x="9432146" y="5025356"/>
                  </a:lnTo>
                  <a:lnTo>
                    <a:pt x="9404187" y="5056768"/>
                  </a:lnTo>
                  <a:lnTo>
                    <a:pt x="9375212" y="5088181"/>
                  </a:lnTo>
                  <a:lnTo>
                    <a:pt x="9314192" y="5130064"/>
                  </a:lnTo>
                  <a:lnTo>
                    <a:pt x="9282137" y="5161477"/>
                  </a:lnTo>
                  <a:lnTo>
                    <a:pt x="9249046" y="5182419"/>
                  </a:lnTo>
                  <a:lnTo>
                    <a:pt x="9214913" y="5203361"/>
                  </a:lnTo>
                  <a:lnTo>
                    <a:pt x="9179733" y="5224302"/>
                  </a:lnTo>
                  <a:lnTo>
                    <a:pt x="9143502" y="5245244"/>
                  </a:lnTo>
                  <a:lnTo>
                    <a:pt x="9106214" y="5266186"/>
                  </a:lnTo>
                  <a:lnTo>
                    <a:pt x="9071998" y="5287128"/>
                  </a:lnTo>
                  <a:lnTo>
                    <a:pt x="9000970" y="5308069"/>
                  </a:lnTo>
                  <a:lnTo>
                    <a:pt x="8964188" y="5329011"/>
                  </a:lnTo>
                  <a:lnTo>
                    <a:pt x="8926578" y="5339482"/>
                  </a:lnTo>
                  <a:lnTo>
                    <a:pt x="8888157" y="5339482"/>
                  </a:lnTo>
                  <a:lnTo>
                    <a:pt x="8808935" y="5360424"/>
                  </a:lnTo>
                  <a:lnTo>
                    <a:pt x="8726638" y="5360424"/>
                  </a:lnTo>
                  <a:lnTo>
                    <a:pt x="8684372" y="5370895"/>
                  </a:lnTo>
                  <a:lnTo>
                    <a:pt x="10705847" y="5370895"/>
                  </a:lnTo>
                  <a:lnTo>
                    <a:pt x="10720750" y="5349953"/>
                  </a:lnTo>
                  <a:lnTo>
                    <a:pt x="10742572" y="5318540"/>
                  </a:lnTo>
                  <a:lnTo>
                    <a:pt x="10763861" y="5276657"/>
                  </a:lnTo>
                  <a:lnTo>
                    <a:pt x="10784616" y="5245244"/>
                  </a:lnTo>
                  <a:lnTo>
                    <a:pt x="10804837" y="5213831"/>
                  </a:lnTo>
                  <a:lnTo>
                    <a:pt x="10824525" y="5171948"/>
                  </a:lnTo>
                  <a:lnTo>
                    <a:pt x="10843678" y="5140535"/>
                  </a:lnTo>
                  <a:lnTo>
                    <a:pt x="10862296" y="5098652"/>
                  </a:lnTo>
                  <a:lnTo>
                    <a:pt x="10880380" y="5056768"/>
                  </a:lnTo>
                  <a:lnTo>
                    <a:pt x="10897491" y="5025356"/>
                  </a:lnTo>
                  <a:lnTo>
                    <a:pt x="10913828" y="4983472"/>
                  </a:lnTo>
                  <a:lnTo>
                    <a:pt x="10929389" y="4941588"/>
                  </a:lnTo>
                  <a:lnTo>
                    <a:pt x="10944172" y="4910176"/>
                  </a:lnTo>
                  <a:lnTo>
                    <a:pt x="10958175" y="4868292"/>
                  </a:lnTo>
                  <a:lnTo>
                    <a:pt x="10971396" y="4826409"/>
                  </a:lnTo>
                  <a:lnTo>
                    <a:pt x="10983832" y="4784525"/>
                  </a:lnTo>
                  <a:lnTo>
                    <a:pt x="10995481" y="4753112"/>
                  </a:lnTo>
                  <a:lnTo>
                    <a:pt x="11006341" y="4711229"/>
                  </a:lnTo>
                  <a:lnTo>
                    <a:pt x="11016411" y="4669345"/>
                  </a:lnTo>
                  <a:lnTo>
                    <a:pt x="11025687" y="4627462"/>
                  </a:lnTo>
                  <a:lnTo>
                    <a:pt x="11034168" y="4585578"/>
                  </a:lnTo>
                  <a:lnTo>
                    <a:pt x="11041852" y="4543695"/>
                  </a:lnTo>
                  <a:lnTo>
                    <a:pt x="11048736" y="4501811"/>
                  </a:lnTo>
                  <a:lnTo>
                    <a:pt x="11054818" y="4459928"/>
                  </a:lnTo>
                  <a:lnTo>
                    <a:pt x="11060096" y="4418044"/>
                  </a:lnTo>
                  <a:lnTo>
                    <a:pt x="11064568" y="4376161"/>
                  </a:lnTo>
                  <a:lnTo>
                    <a:pt x="11068232" y="4334277"/>
                  </a:lnTo>
                  <a:lnTo>
                    <a:pt x="11071086" y="4292394"/>
                  </a:lnTo>
                  <a:lnTo>
                    <a:pt x="11073127" y="4250510"/>
                  </a:lnTo>
                  <a:lnTo>
                    <a:pt x="11074353" y="4198156"/>
                  </a:lnTo>
                  <a:lnTo>
                    <a:pt x="11074762" y="4156272"/>
                  </a:lnTo>
                  <a:lnTo>
                    <a:pt x="11074415" y="4114388"/>
                  </a:lnTo>
                  <a:lnTo>
                    <a:pt x="11073377" y="4072505"/>
                  </a:lnTo>
                  <a:lnTo>
                    <a:pt x="11071648" y="4030621"/>
                  </a:lnTo>
                  <a:lnTo>
                    <a:pt x="11069230" y="3988738"/>
                  </a:lnTo>
                  <a:lnTo>
                    <a:pt x="11066126" y="3946854"/>
                  </a:lnTo>
                  <a:lnTo>
                    <a:pt x="11062336" y="3894500"/>
                  </a:lnTo>
                  <a:lnTo>
                    <a:pt x="11057862" y="3852616"/>
                  </a:lnTo>
                  <a:lnTo>
                    <a:pt x="11052706" y="3810733"/>
                  </a:lnTo>
                  <a:lnTo>
                    <a:pt x="11046869" y="3768849"/>
                  </a:lnTo>
                  <a:lnTo>
                    <a:pt x="11040353" y="3726966"/>
                  </a:lnTo>
                  <a:lnTo>
                    <a:pt x="11033160" y="3685082"/>
                  </a:lnTo>
                  <a:lnTo>
                    <a:pt x="11025291" y="3653670"/>
                  </a:lnTo>
                  <a:lnTo>
                    <a:pt x="11016749" y="3611786"/>
                  </a:lnTo>
                  <a:lnTo>
                    <a:pt x="11007533" y="3569902"/>
                  </a:lnTo>
                  <a:lnTo>
                    <a:pt x="10997647" y="3528019"/>
                  </a:lnTo>
                  <a:lnTo>
                    <a:pt x="10987092" y="3486135"/>
                  </a:lnTo>
                  <a:lnTo>
                    <a:pt x="10975869" y="3444252"/>
                  </a:lnTo>
                  <a:lnTo>
                    <a:pt x="10963980" y="3402368"/>
                  </a:lnTo>
                  <a:lnTo>
                    <a:pt x="10951427" y="3370956"/>
                  </a:lnTo>
                  <a:lnTo>
                    <a:pt x="10938211" y="3329072"/>
                  </a:lnTo>
                  <a:lnTo>
                    <a:pt x="10923956" y="3287189"/>
                  </a:lnTo>
                  <a:lnTo>
                    <a:pt x="10908976" y="3245305"/>
                  </a:lnTo>
                  <a:lnTo>
                    <a:pt x="10893277" y="3203421"/>
                  </a:lnTo>
                  <a:lnTo>
                    <a:pt x="10876868" y="3172009"/>
                  </a:lnTo>
                  <a:lnTo>
                    <a:pt x="10859757" y="3130125"/>
                  </a:lnTo>
                  <a:lnTo>
                    <a:pt x="10841952" y="3088242"/>
                  </a:lnTo>
                  <a:lnTo>
                    <a:pt x="10823459" y="3056829"/>
                  </a:lnTo>
                  <a:lnTo>
                    <a:pt x="10804288" y="3014946"/>
                  </a:lnTo>
                  <a:lnTo>
                    <a:pt x="10784445" y="2983533"/>
                  </a:lnTo>
                  <a:close/>
                </a:path>
                <a:path w="11075035" h="6407784">
                  <a:moveTo>
                    <a:pt x="10722772" y="9801"/>
                  </a:moveTo>
                  <a:lnTo>
                    <a:pt x="7110024" y="9801"/>
                  </a:lnTo>
                  <a:lnTo>
                    <a:pt x="6471603" y="3486135"/>
                  </a:lnTo>
                  <a:lnTo>
                    <a:pt x="7654363" y="3486135"/>
                  </a:lnTo>
                  <a:lnTo>
                    <a:pt x="7681778" y="3454723"/>
                  </a:lnTo>
                  <a:lnTo>
                    <a:pt x="7709548" y="3423310"/>
                  </a:lnTo>
                  <a:lnTo>
                    <a:pt x="7737668" y="3381427"/>
                  </a:lnTo>
                  <a:lnTo>
                    <a:pt x="7766133" y="3350014"/>
                  </a:lnTo>
                  <a:lnTo>
                    <a:pt x="7794935" y="3318601"/>
                  </a:lnTo>
                  <a:lnTo>
                    <a:pt x="7824070" y="3287189"/>
                  </a:lnTo>
                  <a:lnTo>
                    <a:pt x="7853531" y="3266247"/>
                  </a:lnTo>
                  <a:lnTo>
                    <a:pt x="7883313" y="3234834"/>
                  </a:lnTo>
                  <a:lnTo>
                    <a:pt x="7943816" y="3192951"/>
                  </a:lnTo>
                  <a:lnTo>
                    <a:pt x="7974525" y="3161538"/>
                  </a:lnTo>
                  <a:lnTo>
                    <a:pt x="8005532" y="3140596"/>
                  </a:lnTo>
                  <a:lnTo>
                    <a:pt x="8036830" y="3130125"/>
                  </a:lnTo>
                  <a:lnTo>
                    <a:pt x="8068414" y="3109183"/>
                  </a:lnTo>
                  <a:lnTo>
                    <a:pt x="8100760" y="3088242"/>
                  </a:lnTo>
                  <a:lnTo>
                    <a:pt x="8134445" y="3077771"/>
                  </a:lnTo>
                  <a:lnTo>
                    <a:pt x="8169465" y="3056829"/>
                  </a:lnTo>
                  <a:lnTo>
                    <a:pt x="8205815" y="3046358"/>
                  </a:lnTo>
                  <a:lnTo>
                    <a:pt x="8282484" y="3025416"/>
                  </a:lnTo>
                  <a:lnTo>
                    <a:pt x="8364413" y="3004475"/>
                  </a:lnTo>
                  <a:lnTo>
                    <a:pt x="8407338" y="3004475"/>
                  </a:lnTo>
                  <a:lnTo>
                    <a:pt x="8451565" y="2994004"/>
                  </a:lnTo>
                  <a:lnTo>
                    <a:pt x="8543900" y="2994004"/>
                  </a:lnTo>
                  <a:lnTo>
                    <a:pt x="8591999" y="2983533"/>
                  </a:lnTo>
                  <a:lnTo>
                    <a:pt x="10784445" y="2983533"/>
                  </a:lnTo>
                  <a:lnTo>
                    <a:pt x="10763939" y="2941649"/>
                  </a:lnTo>
                  <a:lnTo>
                    <a:pt x="10742778" y="2910237"/>
                  </a:lnTo>
                  <a:lnTo>
                    <a:pt x="10720969" y="2878824"/>
                  </a:lnTo>
                  <a:lnTo>
                    <a:pt x="10698519" y="2836940"/>
                  </a:lnTo>
                  <a:lnTo>
                    <a:pt x="10675438" y="2805528"/>
                  </a:lnTo>
                  <a:lnTo>
                    <a:pt x="10651732" y="2774115"/>
                  </a:lnTo>
                  <a:lnTo>
                    <a:pt x="10627409" y="2742702"/>
                  </a:lnTo>
                  <a:lnTo>
                    <a:pt x="10602478" y="2711290"/>
                  </a:lnTo>
                  <a:lnTo>
                    <a:pt x="10576945" y="2679877"/>
                  </a:lnTo>
                  <a:lnTo>
                    <a:pt x="10550820" y="2648465"/>
                  </a:lnTo>
                  <a:lnTo>
                    <a:pt x="10523879" y="2617052"/>
                  </a:lnTo>
                  <a:lnTo>
                    <a:pt x="10496264" y="2585639"/>
                  </a:lnTo>
                  <a:lnTo>
                    <a:pt x="10467977" y="2564697"/>
                  </a:lnTo>
                  <a:lnTo>
                    <a:pt x="10439021" y="2533285"/>
                  </a:lnTo>
                  <a:lnTo>
                    <a:pt x="10409400" y="2512343"/>
                  </a:lnTo>
                  <a:lnTo>
                    <a:pt x="7810369" y="2512343"/>
                  </a:lnTo>
                  <a:lnTo>
                    <a:pt x="7794097" y="2491401"/>
                  </a:lnTo>
                  <a:lnTo>
                    <a:pt x="8049943" y="1056890"/>
                  </a:lnTo>
                  <a:lnTo>
                    <a:pt x="10722772" y="1056890"/>
                  </a:lnTo>
                  <a:lnTo>
                    <a:pt x="10722772" y="9801"/>
                  </a:lnTo>
                  <a:close/>
                </a:path>
                <a:path w="11075035" h="6407784">
                  <a:moveTo>
                    <a:pt x="9466893" y="2051624"/>
                  </a:moveTo>
                  <a:lnTo>
                    <a:pt x="8688260" y="2051624"/>
                  </a:lnTo>
                  <a:lnTo>
                    <a:pt x="8493145" y="2103978"/>
                  </a:lnTo>
                  <a:lnTo>
                    <a:pt x="8347478" y="2145862"/>
                  </a:lnTo>
                  <a:lnTo>
                    <a:pt x="8312331" y="2166804"/>
                  </a:lnTo>
                  <a:lnTo>
                    <a:pt x="8277342" y="2177275"/>
                  </a:lnTo>
                  <a:lnTo>
                    <a:pt x="8242521" y="2198216"/>
                  </a:lnTo>
                  <a:lnTo>
                    <a:pt x="8207880" y="2208687"/>
                  </a:lnTo>
                  <a:lnTo>
                    <a:pt x="8037773" y="2313396"/>
                  </a:lnTo>
                  <a:lnTo>
                    <a:pt x="8004450" y="2344809"/>
                  </a:lnTo>
                  <a:lnTo>
                    <a:pt x="7971388" y="2365751"/>
                  </a:lnTo>
                  <a:lnTo>
                    <a:pt x="7938596" y="2397163"/>
                  </a:lnTo>
                  <a:lnTo>
                    <a:pt x="7906087" y="2418105"/>
                  </a:lnTo>
                  <a:lnTo>
                    <a:pt x="7873872" y="2449518"/>
                  </a:lnTo>
                  <a:lnTo>
                    <a:pt x="7810369" y="2512343"/>
                  </a:lnTo>
                  <a:lnTo>
                    <a:pt x="10409400" y="2512343"/>
                  </a:lnTo>
                  <a:lnTo>
                    <a:pt x="10379117" y="2480930"/>
                  </a:lnTo>
                  <a:lnTo>
                    <a:pt x="10348174" y="2449518"/>
                  </a:lnTo>
                  <a:lnTo>
                    <a:pt x="10316577" y="2428576"/>
                  </a:lnTo>
                  <a:lnTo>
                    <a:pt x="10284326" y="2407634"/>
                  </a:lnTo>
                  <a:lnTo>
                    <a:pt x="10251427" y="2376222"/>
                  </a:lnTo>
                  <a:lnTo>
                    <a:pt x="10217882" y="2355280"/>
                  </a:lnTo>
                  <a:lnTo>
                    <a:pt x="10183694" y="2334338"/>
                  </a:lnTo>
                  <a:lnTo>
                    <a:pt x="10148867" y="2313396"/>
                  </a:lnTo>
                  <a:lnTo>
                    <a:pt x="10113404" y="2292454"/>
                  </a:lnTo>
                  <a:lnTo>
                    <a:pt x="10040583" y="2250571"/>
                  </a:lnTo>
                  <a:lnTo>
                    <a:pt x="9965256" y="2208687"/>
                  </a:lnTo>
                  <a:lnTo>
                    <a:pt x="9926661" y="2187746"/>
                  </a:lnTo>
                  <a:lnTo>
                    <a:pt x="9890874" y="2177275"/>
                  </a:lnTo>
                  <a:lnTo>
                    <a:pt x="9854645" y="2156333"/>
                  </a:lnTo>
                  <a:lnTo>
                    <a:pt x="9743257" y="2124920"/>
                  </a:lnTo>
                  <a:lnTo>
                    <a:pt x="9705209" y="2103978"/>
                  </a:lnTo>
                  <a:lnTo>
                    <a:pt x="9588231" y="2072566"/>
                  </a:lnTo>
                  <a:lnTo>
                    <a:pt x="9548277" y="2072566"/>
                  </a:lnTo>
                  <a:lnTo>
                    <a:pt x="9466893" y="2051624"/>
                  </a:lnTo>
                  <a:close/>
                </a:path>
                <a:path w="11075035" h="6407784">
                  <a:moveTo>
                    <a:pt x="9341047" y="2030682"/>
                  </a:moveTo>
                  <a:lnTo>
                    <a:pt x="8854523" y="2030682"/>
                  </a:lnTo>
                  <a:lnTo>
                    <a:pt x="8812103" y="2041153"/>
                  </a:lnTo>
                  <a:lnTo>
                    <a:pt x="8770253" y="2041153"/>
                  </a:lnTo>
                  <a:lnTo>
                    <a:pt x="8728973" y="2051624"/>
                  </a:lnTo>
                  <a:lnTo>
                    <a:pt x="9425452" y="2051624"/>
                  </a:lnTo>
                  <a:lnTo>
                    <a:pt x="9341047" y="2030682"/>
                  </a:lnTo>
                  <a:close/>
                </a:path>
                <a:path w="11075035" h="6407784">
                  <a:moveTo>
                    <a:pt x="9165990" y="2020211"/>
                  </a:moveTo>
                  <a:lnTo>
                    <a:pt x="8985228" y="2020211"/>
                  </a:lnTo>
                  <a:lnTo>
                    <a:pt x="8941084" y="2030682"/>
                  </a:lnTo>
                  <a:lnTo>
                    <a:pt x="9210549" y="2030682"/>
                  </a:lnTo>
                  <a:lnTo>
                    <a:pt x="9165990" y="2020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8" name="object 3"/>
          <p:cNvSpPr>
            <a:spLocks/>
          </p:cNvSpPr>
          <p:nvPr/>
        </p:nvSpPr>
        <p:spPr bwMode="auto">
          <a:xfrm>
            <a:off x="775448" y="1483001"/>
            <a:ext cx="6015524" cy="2609942"/>
          </a:xfrm>
          <a:custGeom>
            <a:avLst/>
            <a:gdLst>
              <a:gd name="T0" fmla="*/ 4671793 w 11075035"/>
              <a:gd name="T1" fmla="*/ 4128229 h 6407784"/>
              <a:gd name="T2" fmla="*/ 4470348 w 11075035"/>
              <a:gd name="T3" fmla="*/ 6310404 h 6407784"/>
              <a:gd name="T4" fmla="*/ 5992370 w 11075035"/>
              <a:gd name="T5" fmla="*/ 0 h 6407784"/>
              <a:gd name="T6" fmla="*/ 8303931 w 11075035"/>
              <a:gd name="T7" fmla="*/ 6374575 h 6407784"/>
              <a:gd name="T8" fmla="*/ 9100166 w 11075035"/>
              <a:gd name="T9" fmla="*/ 6374575 h 6407784"/>
              <a:gd name="T10" fmla="*/ 9180868 w 11075035"/>
              <a:gd name="T11" fmla="*/ 6364124 h 6407784"/>
              <a:gd name="T12" fmla="*/ 6288442 w 11075035"/>
              <a:gd name="T13" fmla="*/ 4587417 h 6407784"/>
              <a:gd name="T14" fmla="*/ 6335181 w 11075035"/>
              <a:gd name="T15" fmla="*/ 4880051 h 6407784"/>
              <a:gd name="T16" fmla="*/ 6419620 w 11075035"/>
              <a:gd name="T17" fmla="*/ 5141331 h 6407784"/>
              <a:gd name="T18" fmla="*/ 6548188 w 11075035"/>
              <a:gd name="T19" fmla="*/ 5392160 h 6407784"/>
              <a:gd name="T20" fmla="*/ 6718442 w 11075035"/>
              <a:gd name="T21" fmla="*/ 5622088 h 6407784"/>
              <a:gd name="T22" fmla="*/ 6921261 w 11075035"/>
              <a:gd name="T23" fmla="*/ 5831112 h 6407784"/>
              <a:gd name="T24" fmla="*/ 7216074 w 11075035"/>
              <a:gd name="T25" fmla="*/ 6040135 h 6407784"/>
              <a:gd name="T26" fmla="*/ 7543139 w 11075035"/>
              <a:gd name="T27" fmla="*/ 6196906 h 6407784"/>
              <a:gd name="T28" fmla="*/ 9571289 w 11075035"/>
              <a:gd name="T29" fmla="*/ 6259612 h 6407784"/>
              <a:gd name="T30" fmla="*/ 9912040 w 11075035"/>
              <a:gd name="T31" fmla="*/ 6102844 h 6407784"/>
              <a:gd name="T32" fmla="*/ 10284116 w 11075035"/>
              <a:gd name="T33" fmla="*/ 5852014 h 6407784"/>
              <a:gd name="T34" fmla="*/ 10490374 w 11075035"/>
              <a:gd name="T35" fmla="*/ 5653442 h 6407784"/>
              <a:gd name="T36" fmla="*/ 10669516 w 11075035"/>
              <a:gd name="T37" fmla="*/ 5444417 h 6407784"/>
              <a:gd name="T38" fmla="*/ 8350094 w 11075035"/>
              <a:gd name="T39" fmla="*/ 5319002 h 6407784"/>
              <a:gd name="T40" fmla="*/ 8018986 w 11075035"/>
              <a:gd name="T41" fmla="*/ 5172685 h 6407784"/>
              <a:gd name="T42" fmla="*/ 7814517 w 11075035"/>
              <a:gd name="T43" fmla="*/ 4984563 h 6407784"/>
              <a:gd name="T44" fmla="*/ 7658815 w 11075035"/>
              <a:gd name="T45" fmla="*/ 4712831 h 6407784"/>
              <a:gd name="T46" fmla="*/ 7589915 w 11075035"/>
              <a:gd name="T47" fmla="*/ 4420196 h 6407784"/>
              <a:gd name="T48" fmla="*/ 9021876 w 11075035"/>
              <a:gd name="T49" fmla="*/ 3030187 h 6407784"/>
              <a:gd name="T50" fmla="*/ 9317663 w 11075035"/>
              <a:gd name="T51" fmla="*/ 3176501 h 6407784"/>
              <a:gd name="T52" fmla="*/ 9530788 w 11075035"/>
              <a:gd name="T53" fmla="*/ 3375079 h 6407784"/>
              <a:gd name="T54" fmla="*/ 9672323 w 11075035"/>
              <a:gd name="T55" fmla="*/ 3615455 h 6407784"/>
              <a:gd name="T56" fmla="*/ 9752989 w 11075035"/>
              <a:gd name="T57" fmla="*/ 3897637 h 6407784"/>
              <a:gd name="T58" fmla="*/ 9773904 w 11075035"/>
              <a:gd name="T59" fmla="*/ 4190271 h 6407784"/>
              <a:gd name="T60" fmla="*/ 9734782 w 11075035"/>
              <a:gd name="T61" fmla="*/ 4482904 h 6407784"/>
              <a:gd name="T62" fmla="*/ 9631796 w 11075035"/>
              <a:gd name="T63" fmla="*/ 4754635 h 6407784"/>
              <a:gd name="T64" fmla="*/ 9447580 w 11075035"/>
              <a:gd name="T65" fmla="*/ 5015917 h 6407784"/>
              <a:gd name="T66" fmla="*/ 9194753 w 11075035"/>
              <a:gd name="T67" fmla="*/ 5214490 h 6407784"/>
              <a:gd name="T68" fmla="*/ 8902700 w 11075035"/>
              <a:gd name="T69" fmla="*/ 5329453 h 6407784"/>
              <a:gd name="T70" fmla="*/ 10781472 w 11075035"/>
              <a:gd name="T71" fmla="*/ 5266746 h 6407784"/>
              <a:gd name="T72" fmla="*/ 10915322 w 11075035"/>
              <a:gd name="T73" fmla="*/ 5015917 h 6407784"/>
              <a:gd name="T74" fmla="*/ 11013471 w 11075035"/>
              <a:gd name="T75" fmla="*/ 4744184 h 6407784"/>
              <a:gd name="T76" fmla="*/ 11072906 w 11075035"/>
              <a:gd name="T77" fmla="*/ 4451550 h 6407784"/>
              <a:gd name="T78" fmla="*/ 11092881 w 11075035"/>
              <a:gd name="T79" fmla="*/ 4148464 h 6407784"/>
              <a:gd name="T80" fmla="*/ 11075957 w 11075035"/>
              <a:gd name="T81" fmla="*/ 3845377 h 6407784"/>
              <a:gd name="T82" fmla="*/ 11025543 w 11075035"/>
              <a:gd name="T83" fmla="*/ 3563195 h 6407784"/>
              <a:gd name="T84" fmla="*/ 10941828 w 11075035"/>
              <a:gd name="T85" fmla="*/ 3281014 h 6407784"/>
              <a:gd name="T86" fmla="*/ 10821967 w 11075035"/>
              <a:gd name="T87" fmla="*/ 3009284 h 6407784"/>
              <a:gd name="T88" fmla="*/ 7722162 w 11075035"/>
              <a:gd name="T89" fmla="*/ 3416881 h 6407784"/>
              <a:gd name="T90" fmla="*/ 7956815 w 11075035"/>
              <a:gd name="T91" fmla="*/ 3186952 h 6407784"/>
              <a:gd name="T92" fmla="*/ 8182832 w 11075035"/>
              <a:gd name="T93" fmla="*/ 3051091 h 6407784"/>
              <a:gd name="T94" fmla="*/ 8606056 w 11075035"/>
              <a:gd name="T95" fmla="*/ 2977928 h 6407784"/>
              <a:gd name="T96" fmla="*/ 10669162 w 11075035"/>
              <a:gd name="T97" fmla="*/ 2768909 h 6407784"/>
              <a:gd name="T98" fmla="*/ 10485105 w 11075035"/>
              <a:gd name="T99" fmla="*/ 2559879 h 6407784"/>
              <a:gd name="T100" fmla="*/ 10740317 w 11075035"/>
              <a:gd name="T101" fmla="*/ 9782 h 6407784"/>
              <a:gd name="T102" fmla="*/ 8256007 w 11075035"/>
              <a:gd name="T103" fmla="*/ 2194093 h 6407784"/>
              <a:gd name="T104" fmla="*/ 7886756 w 11075035"/>
              <a:gd name="T105" fmla="*/ 2444920 h 6407784"/>
              <a:gd name="T106" fmla="*/ 10268199 w 11075035"/>
              <a:gd name="T107" fmla="*/ 2371757 h 6407784"/>
              <a:gd name="T108" fmla="*/ 9942902 w 11075035"/>
              <a:gd name="T109" fmla="*/ 2183642 h 6407784"/>
              <a:gd name="T110" fmla="*/ 9482384 w 11075035"/>
              <a:gd name="T111" fmla="*/ 2047767 h 6407784"/>
              <a:gd name="T112" fmla="*/ 9356331 w 11075035"/>
              <a:gd name="T113" fmla="*/ 2026863 h 64077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075035" h="6407784">
                <a:moveTo>
                  <a:pt x="1828467" y="0"/>
                </a:moveTo>
                <a:lnTo>
                  <a:pt x="171963" y="0"/>
                </a:lnTo>
                <a:lnTo>
                  <a:pt x="2263219" y="3012107"/>
                </a:lnTo>
                <a:lnTo>
                  <a:pt x="0" y="6322278"/>
                </a:lnTo>
                <a:lnTo>
                  <a:pt x="1599469" y="6322278"/>
                </a:lnTo>
                <a:lnTo>
                  <a:pt x="3044996" y="4135999"/>
                </a:lnTo>
                <a:lnTo>
                  <a:pt x="4664160" y="4135999"/>
                </a:lnTo>
                <a:lnTo>
                  <a:pt x="3898991" y="3019908"/>
                </a:lnTo>
                <a:lnTo>
                  <a:pt x="4589572" y="2018996"/>
                </a:lnTo>
                <a:lnTo>
                  <a:pt x="3098376" y="2018996"/>
                </a:lnTo>
                <a:lnTo>
                  <a:pt x="1828467" y="0"/>
                </a:lnTo>
                <a:close/>
              </a:path>
              <a:path w="11075035" h="6407784">
                <a:moveTo>
                  <a:pt x="4664160" y="4135999"/>
                </a:moveTo>
                <a:lnTo>
                  <a:pt x="3044996" y="4135999"/>
                </a:lnTo>
                <a:lnTo>
                  <a:pt x="4463047" y="6322278"/>
                </a:lnTo>
                <a:lnTo>
                  <a:pt x="6163027" y="6322278"/>
                </a:lnTo>
                <a:lnTo>
                  <a:pt x="4664160" y="4135999"/>
                </a:lnTo>
                <a:close/>
              </a:path>
              <a:path w="11075035" h="6407784">
                <a:moveTo>
                  <a:pt x="5982582" y="0"/>
                </a:moveTo>
                <a:lnTo>
                  <a:pt x="4417677" y="0"/>
                </a:lnTo>
                <a:lnTo>
                  <a:pt x="3098376" y="2018996"/>
                </a:lnTo>
                <a:lnTo>
                  <a:pt x="4589572" y="2018996"/>
                </a:lnTo>
                <a:lnTo>
                  <a:pt x="5982582" y="0"/>
                </a:lnTo>
                <a:close/>
              </a:path>
              <a:path w="11075035" h="6407784">
                <a:moveTo>
                  <a:pt x="8962910" y="6397041"/>
                </a:moveTo>
                <a:lnTo>
                  <a:pt x="8373228" y="6397041"/>
                </a:lnTo>
                <a:lnTo>
                  <a:pt x="8414984" y="6407512"/>
                </a:lnTo>
                <a:lnTo>
                  <a:pt x="8921715" y="6407512"/>
                </a:lnTo>
                <a:lnTo>
                  <a:pt x="8962910" y="6397041"/>
                </a:lnTo>
                <a:close/>
              </a:path>
              <a:path w="11075035" h="6407784">
                <a:moveTo>
                  <a:pt x="9044705" y="6386571"/>
                </a:moveTo>
                <a:lnTo>
                  <a:pt x="8290367" y="6386571"/>
                </a:lnTo>
                <a:lnTo>
                  <a:pt x="8331692" y="6397041"/>
                </a:lnTo>
                <a:lnTo>
                  <a:pt x="9003908" y="6397041"/>
                </a:lnTo>
                <a:lnTo>
                  <a:pt x="9044705" y="6386571"/>
                </a:lnTo>
                <a:close/>
              </a:path>
              <a:path w="11075035" h="6407784">
                <a:moveTo>
                  <a:pt x="9125689" y="6376100"/>
                </a:moveTo>
                <a:lnTo>
                  <a:pt x="8208324" y="6376100"/>
                </a:lnTo>
                <a:lnTo>
                  <a:pt x="8249247" y="6386571"/>
                </a:lnTo>
                <a:lnTo>
                  <a:pt x="9085300" y="6386571"/>
                </a:lnTo>
                <a:lnTo>
                  <a:pt x="9125689" y="6376100"/>
                </a:lnTo>
                <a:close/>
              </a:path>
              <a:path w="11075035" h="6407784">
                <a:moveTo>
                  <a:pt x="9324461" y="6334216"/>
                </a:moveTo>
                <a:lnTo>
                  <a:pt x="7966511" y="6334216"/>
                </a:lnTo>
                <a:lnTo>
                  <a:pt x="8086664" y="6365629"/>
                </a:lnTo>
                <a:lnTo>
                  <a:pt x="8127040" y="6365629"/>
                </a:lnTo>
                <a:lnTo>
                  <a:pt x="8167591" y="6376100"/>
                </a:lnTo>
                <a:lnTo>
                  <a:pt x="9165870" y="6376100"/>
                </a:lnTo>
                <a:lnTo>
                  <a:pt x="9324461" y="6334216"/>
                </a:lnTo>
                <a:close/>
              </a:path>
              <a:path w="11075035" h="6407784">
                <a:moveTo>
                  <a:pt x="7577517" y="4428515"/>
                </a:moveTo>
                <a:lnTo>
                  <a:pt x="6268238" y="4428515"/>
                </a:lnTo>
                <a:lnTo>
                  <a:pt x="6269586" y="4470399"/>
                </a:lnTo>
                <a:lnTo>
                  <a:pt x="6271690" y="4512282"/>
                </a:lnTo>
                <a:lnTo>
                  <a:pt x="6274551" y="4554166"/>
                </a:lnTo>
                <a:lnTo>
                  <a:pt x="6278169" y="4596049"/>
                </a:lnTo>
                <a:lnTo>
                  <a:pt x="6282547" y="4648404"/>
                </a:lnTo>
                <a:lnTo>
                  <a:pt x="6287686" y="4690287"/>
                </a:lnTo>
                <a:lnTo>
                  <a:pt x="6293587" y="4732171"/>
                </a:lnTo>
                <a:lnTo>
                  <a:pt x="6300250" y="4763583"/>
                </a:lnTo>
                <a:lnTo>
                  <a:pt x="6307678" y="4805467"/>
                </a:lnTo>
                <a:lnTo>
                  <a:pt x="6315871" y="4847350"/>
                </a:lnTo>
                <a:lnTo>
                  <a:pt x="6324832" y="4889234"/>
                </a:lnTo>
                <a:lnTo>
                  <a:pt x="6334560" y="4931118"/>
                </a:lnTo>
                <a:lnTo>
                  <a:pt x="6345058" y="4962530"/>
                </a:lnTo>
                <a:lnTo>
                  <a:pt x="6356327" y="5004414"/>
                </a:lnTo>
                <a:lnTo>
                  <a:pt x="6368367" y="5046297"/>
                </a:lnTo>
                <a:lnTo>
                  <a:pt x="6381180" y="5077710"/>
                </a:lnTo>
                <a:lnTo>
                  <a:pt x="6394768" y="5119593"/>
                </a:lnTo>
                <a:lnTo>
                  <a:pt x="6409132" y="5151006"/>
                </a:lnTo>
                <a:lnTo>
                  <a:pt x="6424272" y="5192890"/>
                </a:lnTo>
                <a:lnTo>
                  <a:pt x="6440191" y="5224302"/>
                </a:lnTo>
                <a:lnTo>
                  <a:pt x="6456889" y="5255715"/>
                </a:lnTo>
                <a:lnTo>
                  <a:pt x="6474368" y="5297599"/>
                </a:lnTo>
                <a:lnTo>
                  <a:pt x="6494769" y="5329011"/>
                </a:lnTo>
                <a:lnTo>
                  <a:pt x="6515809" y="5370895"/>
                </a:lnTo>
                <a:lnTo>
                  <a:pt x="6537491" y="5402307"/>
                </a:lnTo>
                <a:lnTo>
                  <a:pt x="6559818" y="5433720"/>
                </a:lnTo>
                <a:lnTo>
                  <a:pt x="6582792" y="5475604"/>
                </a:lnTo>
                <a:lnTo>
                  <a:pt x="6606416" y="5507016"/>
                </a:lnTo>
                <a:lnTo>
                  <a:pt x="6630693" y="5538429"/>
                </a:lnTo>
                <a:lnTo>
                  <a:pt x="6655625" y="5569842"/>
                </a:lnTo>
                <a:lnTo>
                  <a:pt x="6681215" y="5601254"/>
                </a:lnTo>
                <a:lnTo>
                  <a:pt x="6707467" y="5632667"/>
                </a:lnTo>
                <a:lnTo>
                  <a:pt x="6734382" y="5664080"/>
                </a:lnTo>
                <a:lnTo>
                  <a:pt x="6761962" y="5695492"/>
                </a:lnTo>
                <a:lnTo>
                  <a:pt x="6790212" y="5726905"/>
                </a:lnTo>
                <a:lnTo>
                  <a:pt x="6819134" y="5758317"/>
                </a:lnTo>
                <a:lnTo>
                  <a:pt x="6848730" y="5779259"/>
                </a:lnTo>
                <a:lnTo>
                  <a:pt x="6879002" y="5810672"/>
                </a:lnTo>
                <a:lnTo>
                  <a:pt x="6909955" y="5842085"/>
                </a:lnTo>
                <a:lnTo>
                  <a:pt x="6941590" y="5863026"/>
                </a:lnTo>
                <a:lnTo>
                  <a:pt x="6973909" y="5894439"/>
                </a:lnTo>
                <a:lnTo>
                  <a:pt x="7006917" y="5915381"/>
                </a:lnTo>
                <a:lnTo>
                  <a:pt x="7038692" y="5936323"/>
                </a:lnTo>
                <a:lnTo>
                  <a:pt x="7070914" y="5967735"/>
                </a:lnTo>
                <a:lnTo>
                  <a:pt x="7136702" y="6009619"/>
                </a:lnTo>
                <a:lnTo>
                  <a:pt x="7204286" y="6051502"/>
                </a:lnTo>
                <a:lnTo>
                  <a:pt x="7273674" y="6093386"/>
                </a:lnTo>
                <a:lnTo>
                  <a:pt x="7309046" y="6103857"/>
                </a:lnTo>
                <a:lnTo>
                  <a:pt x="7344871" y="6124798"/>
                </a:lnTo>
                <a:lnTo>
                  <a:pt x="7417883" y="6166682"/>
                </a:lnTo>
                <a:lnTo>
                  <a:pt x="7455071" y="6177153"/>
                </a:lnTo>
                <a:lnTo>
                  <a:pt x="7492716" y="6198095"/>
                </a:lnTo>
                <a:lnTo>
                  <a:pt x="7530817" y="6208566"/>
                </a:lnTo>
                <a:lnTo>
                  <a:pt x="7569376" y="6229507"/>
                </a:lnTo>
                <a:lnTo>
                  <a:pt x="7687806" y="6260920"/>
                </a:lnTo>
                <a:lnTo>
                  <a:pt x="7728203" y="6281862"/>
                </a:lnTo>
                <a:lnTo>
                  <a:pt x="7926760" y="6334216"/>
                </a:lnTo>
                <a:lnTo>
                  <a:pt x="9363562" y="6334216"/>
                </a:lnTo>
                <a:lnTo>
                  <a:pt x="9402439" y="6313274"/>
                </a:lnTo>
                <a:lnTo>
                  <a:pt x="9555655" y="6271391"/>
                </a:lnTo>
                <a:lnTo>
                  <a:pt x="9593372" y="6250449"/>
                </a:lnTo>
                <a:lnTo>
                  <a:pt x="9632622" y="6239978"/>
                </a:lnTo>
                <a:lnTo>
                  <a:pt x="9671465" y="6219036"/>
                </a:lnTo>
                <a:lnTo>
                  <a:pt x="9709899" y="6208566"/>
                </a:lnTo>
                <a:lnTo>
                  <a:pt x="9785529" y="6166682"/>
                </a:lnTo>
                <a:lnTo>
                  <a:pt x="9822721" y="6156211"/>
                </a:lnTo>
                <a:lnTo>
                  <a:pt x="9895847" y="6114328"/>
                </a:lnTo>
                <a:lnTo>
                  <a:pt x="9967281" y="6072444"/>
                </a:lnTo>
                <a:lnTo>
                  <a:pt x="10037006" y="6030561"/>
                </a:lnTo>
                <a:lnTo>
                  <a:pt x="10105003" y="5988677"/>
                </a:lnTo>
                <a:lnTo>
                  <a:pt x="10138347" y="5967735"/>
                </a:lnTo>
                <a:lnTo>
                  <a:pt x="10171253" y="5936323"/>
                </a:lnTo>
                <a:lnTo>
                  <a:pt x="10235740" y="5894439"/>
                </a:lnTo>
                <a:lnTo>
                  <a:pt x="10267316" y="5863026"/>
                </a:lnTo>
                <a:lnTo>
                  <a:pt x="10298445" y="5842085"/>
                </a:lnTo>
                <a:lnTo>
                  <a:pt x="10329123" y="5810672"/>
                </a:lnTo>
                <a:lnTo>
                  <a:pt x="10359349" y="5779259"/>
                </a:lnTo>
                <a:lnTo>
                  <a:pt x="10388617" y="5758317"/>
                </a:lnTo>
                <a:lnTo>
                  <a:pt x="10417355" y="5726905"/>
                </a:lnTo>
                <a:lnTo>
                  <a:pt x="10445562" y="5695492"/>
                </a:lnTo>
                <a:lnTo>
                  <a:pt x="10473238" y="5664080"/>
                </a:lnTo>
                <a:lnTo>
                  <a:pt x="10500383" y="5643138"/>
                </a:lnTo>
                <a:lnTo>
                  <a:pt x="10526997" y="5611725"/>
                </a:lnTo>
                <a:lnTo>
                  <a:pt x="10553078" y="5580312"/>
                </a:lnTo>
                <a:lnTo>
                  <a:pt x="10578629" y="5548900"/>
                </a:lnTo>
                <a:lnTo>
                  <a:pt x="10603647" y="5517487"/>
                </a:lnTo>
                <a:lnTo>
                  <a:pt x="10628133" y="5486074"/>
                </a:lnTo>
                <a:lnTo>
                  <a:pt x="10652086" y="5454662"/>
                </a:lnTo>
                <a:lnTo>
                  <a:pt x="10675507" y="5412778"/>
                </a:lnTo>
                <a:lnTo>
                  <a:pt x="10698395" y="5381366"/>
                </a:lnTo>
                <a:lnTo>
                  <a:pt x="10705847" y="5370895"/>
                </a:lnTo>
                <a:lnTo>
                  <a:pt x="8595235" y="5370895"/>
                </a:lnTo>
                <a:lnTo>
                  <a:pt x="8549953" y="5360424"/>
                </a:lnTo>
                <a:lnTo>
                  <a:pt x="8461977" y="5360424"/>
                </a:lnTo>
                <a:lnTo>
                  <a:pt x="8336455" y="5329011"/>
                </a:lnTo>
                <a:lnTo>
                  <a:pt x="8218628" y="5297599"/>
                </a:lnTo>
                <a:lnTo>
                  <a:pt x="8181054" y="5287128"/>
                </a:lnTo>
                <a:lnTo>
                  <a:pt x="8144330" y="5266186"/>
                </a:lnTo>
                <a:lnTo>
                  <a:pt x="8108452" y="5245244"/>
                </a:lnTo>
                <a:lnTo>
                  <a:pt x="8073420" y="5224302"/>
                </a:lnTo>
                <a:lnTo>
                  <a:pt x="8039232" y="5213831"/>
                </a:lnTo>
                <a:lnTo>
                  <a:pt x="8005887" y="5182419"/>
                </a:lnTo>
                <a:lnTo>
                  <a:pt x="7973382" y="5161477"/>
                </a:lnTo>
                <a:lnTo>
                  <a:pt x="7941717" y="5140535"/>
                </a:lnTo>
                <a:lnTo>
                  <a:pt x="7910890" y="5109123"/>
                </a:lnTo>
                <a:lnTo>
                  <a:pt x="7881617" y="5088181"/>
                </a:lnTo>
                <a:lnTo>
                  <a:pt x="7853673" y="5056768"/>
                </a:lnTo>
                <a:lnTo>
                  <a:pt x="7827053" y="5025356"/>
                </a:lnTo>
                <a:lnTo>
                  <a:pt x="7801752" y="4993943"/>
                </a:lnTo>
                <a:lnTo>
                  <a:pt x="7777766" y="4962530"/>
                </a:lnTo>
                <a:lnTo>
                  <a:pt x="7755090" y="4931118"/>
                </a:lnTo>
                <a:lnTo>
                  <a:pt x="7713652" y="4868292"/>
                </a:lnTo>
                <a:lnTo>
                  <a:pt x="7694881" y="4826409"/>
                </a:lnTo>
                <a:lnTo>
                  <a:pt x="7677402" y="4794996"/>
                </a:lnTo>
                <a:lnTo>
                  <a:pt x="7661211" y="4753112"/>
                </a:lnTo>
                <a:lnTo>
                  <a:pt x="7646304" y="4721700"/>
                </a:lnTo>
                <a:lnTo>
                  <a:pt x="7632676" y="4679816"/>
                </a:lnTo>
                <a:lnTo>
                  <a:pt x="7620322" y="4637933"/>
                </a:lnTo>
                <a:lnTo>
                  <a:pt x="7609239" y="4596049"/>
                </a:lnTo>
                <a:lnTo>
                  <a:pt x="7599421" y="4554166"/>
                </a:lnTo>
                <a:lnTo>
                  <a:pt x="7590865" y="4512282"/>
                </a:lnTo>
                <a:lnTo>
                  <a:pt x="7583565" y="4470399"/>
                </a:lnTo>
                <a:lnTo>
                  <a:pt x="7577517" y="4428515"/>
                </a:lnTo>
                <a:close/>
              </a:path>
              <a:path w="11075035" h="6407784">
                <a:moveTo>
                  <a:pt x="10784445" y="2983533"/>
                </a:moveTo>
                <a:lnTo>
                  <a:pt x="8685823" y="2983533"/>
                </a:lnTo>
                <a:lnTo>
                  <a:pt x="8729295" y="2994004"/>
                </a:lnTo>
                <a:lnTo>
                  <a:pt x="8813361" y="2994004"/>
                </a:lnTo>
                <a:lnTo>
                  <a:pt x="8853973" y="3004475"/>
                </a:lnTo>
                <a:lnTo>
                  <a:pt x="8893648" y="3004475"/>
                </a:lnTo>
                <a:lnTo>
                  <a:pt x="9007139" y="3035887"/>
                </a:lnTo>
                <a:lnTo>
                  <a:pt x="9078273" y="3056829"/>
                </a:lnTo>
                <a:lnTo>
                  <a:pt x="9112507" y="3077771"/>
                </a:lnTo>
                <a:lnTo>
                  <a:pt x="9152659" y="3088242"/>
                </a:lnTo>
                <a:lnTo>
                  <a:pt x="9191744" y="3109183"/>
                </a:lnTo>
                <a:lnTo>
                  <a:pt x="9229747" y="3130125"/>
                </a:lnTo>
                <a:lnTo>
                  <a:pt x="9266651" y="3161538"/>
                </a:lnTo>
                <a:lnTo>
                  <a:pt x="9302441" y="3182480"/>
                </a:lnTo>
                <a:lnTo>
                  <a:pt x="9337101" y="3213892"/>
                </a:lnTo>
                <a:lnTo>
                  <a:pt x="9370615" y="3234834"/>
                </a:lnTo>
                <a:lnTo>
                  <a:pt x="9402967" y="3266247"/>
                </a:lnTo>
                <a:lnTo>
                  <a:pt x="9434140" y="3297659"/>
                </a:lnTo>
                <a:lnTo>
                  <a:pt x="9464120" y="3329072"/>
                </a:lnTo>
                <a:lnTo>
                  <a:pt x="9490289" y="3360485"/>
                </a:lnTo>
                <a:lnTo>
                  <a:pt x="9515219" y="3381427"/>
                </a:lnTo>
                <a:lnTo>
                  <a:pt x="9538926" y="3423310"/>
                </a:lnTo>
                <a:lnTo>
                  <a:pt x="9561431" y="3454723"/>
                </a:lnTo>
                <a:lnTo>
                  <a:pt x="9582749" y="3486135"/>
                </a:lnTo>
                <a:lnTo>
                  <a:pt x="9602900" y="3517548"/>
                </a:lnTo>
                <a:lnTo>
                  <a:pt x="9621900" y="3548961"/>
                </a:lnTo>
                <a:lnTo>
                  <a:pt x="9639769" y="3590844"/>
                </a:lnTo>
                <a:lnTo>
                  <a:pt x="9656523" y="3622257"/>
                </a:lnTo>
                <a:lnTo>
                  <a:pt x="9672182" y="3664140"/>
                </a:lnTo>
                <a:lnTo>
                  <a:pt x="9686762" y="3706024"/>
                </a:lnTo>
                <a:lnTo>
                  <a:pt x="9699149" y="3737437"/>
                </a:lnTo>
                <a:lnTo>
                  <a:pt x="9710376" y="3779320"/>
                </a:lnTo>
                <a:lnTo>
                  <a:pt x="9720439" y="3821204"/>
                </a:lnTo>
                <a:lnTo>
                  <a:pt x="9729334" y="3863087"/>
                </a:lnTo>
                <a:lnTo>
                  <a:pt x="9737057" y="3904971"/>
                </a:lnTo>
                <a:lnTo>
                  <a:pt x="9743604" y="3946854"/>
                </a:lnTo>
                <a:lnTo>
                  <a:pt x="9748969" y="3988738"/>
                </a:lnTo>
                <a:lnTo>
                  <a:pt x="9753150" y="4030621"/>
                </a:lnTo>
                <a:lnTo>
                  <a:pt x="9756142" y="4072505"/>
                </a:lnTo>
                <a:lnTo>
                  <a:pt x="9757940" y="4114388"/>
                </a:lnTo>
                <a:lnTo>
                  <a:pt x="9758540" y="4156272"/>
                </a:lnTo>
                <a:lnTo>
                  <a:pt x="9757937" y="4198156"/>
                </a:lnTo>
                <a:lnTo>
                  <a:pt x="9756117" y="4240039"/>
                </a:lnTo>
                <a:lnTo>
                  <a:pt x="9753068" y="4281923"/>
                </a:lnTo>
                <a:lnTo>
                  <a:pt x="9748775" y="4323806"/>
                </a:lnTo>
                <a:lnTo>
                  <a:pt x="9743223" y="4365690"/>
                </a:lnTo>
                <a:lnTo>
                  <a:pt x="9736400" y="4407573"/>
                </a:lnTo>
                <a:lnTo>
                  <a:pt x="9728290" y="4449457"/>
                </a:lnTo>
                <a:lnTo>
                  <a:pt x="9718880" y="4491340"/>
                </a:lnTo>
                <a:lnTo>
                  <a:pt x="9708156" y="4533224"/>
                </a:lnTo>
                <a:lnTo>
                  <a:pt x="9696104" y="4575107"/>
                </a:lnTo>
                <a:lnTo>
                  <a:pt x="9682710" y="4616991"/>
                </a:lnTo>
                <a:lnTo>
                  <a:pt x="9667463" y="4648404"/>
                </a:lnTo>
                <a:lnTo>
                  <a:pt x="9651294" y="4690287"/>
                </a:lnTo>
                <a:lnTo>
                  <a:pt x="9634170" y="4732171"/>
                </a:lnTo>
                <a:lnTo>
                  <a:pt x="9616061" y="4763583"/>
                </a:lnTo>
                <a:lnTo>
                  <a:pt x="9596935" y="4805467"/>
                </a:lnTo>
                <a:lnTo>
                  <a:pt x="9555510" y="4868292"/>
                </a:lnTo>
                <a:lnTo>
                  <a:pt x="9533148" y="4899705"/>
                </a:lnTo>
                <a:lnTo>
                  <a:pt x="9509646" y="4931118"/>
                </a:lnTo>
                <a:lnTo>
                  <a:pt x="9484971" y="4962530"/>
                </a:lnTo>
                <a:lnTo>
                  <a:pt x="9459094" y="4993943"/>
                </a:lnTo>
                <a:lnTo>
                  <a:pt x="9432146" y="5025356"/>
                </a:lnTo>
                <a:lnTo>
                  <a:pt x="9404187" y="5056768"/>
                </a:lnTo>
                <a:lnTo>
                  <a:pt x="9375212" y="5088181"/>
                </a:lnTo>
                <a:lnTo>
                  <a:pt x="9314192" y="5130064"/>
                </a:lnTo>
                <a:lnTo>
                  <a:pt x="9282137" y="5161477"/>
                </a:lnTo>
                <a:lnTo>
                  <a:pt x="9249046" y="5182419"/>
                </a:lnTo>
                <a:lnTo>
                  <a:pt x="9214913" y="5203361"/>
                </a:lnTo>
                <a:lnTo>
                  <a:pt x="9179733" y="5224302"/>
                </a:lnTo>
                <a:lnTo>
                  <a:pt x="9143502" y="5245244"/>
                </a:lnTo>
                <a:lnTo>
                  <a:pt x="9106214" y="5266186"/>
                </a:lnTo>
                <a:lnTo>
                  <a:pt x="9071998" y="5287128"/>
                </a:lnTo>
                <a:lnTo>
                  <a:pt x="9000970" y="5308069"/>
                </a:lnTo>
                <a:lnTo>
                  <a:pt x="8964188" y="5329011"/>
                </a:lnTo>
                <a:lnTo>
                  <a:pt x="8926578" y="5339482"/>
                </a:lnTo>
                <a:lnTo>
                  <a:pt x="8888157" y="5339482"/>
                </a:lnTo>
                <a:lnTo>
                  <a:pt x="8808935" y="5360424"/>
                </a:lnTo>
                <a:lnTo>
                  <a:pt x="8726638" y="5360424"/>
                </a:lnTo>
                <a:lnTo>
                  <a:pt x="8684372" y="5370895"/>
                </a:lnTo>
                <a:lnTo>
                  <a:pt x="10705847" y="5370895"/>
                </a:lnTo>
                <a:lnTo>
                  <a:pt x="10720750" y="5349953"/>
                </a:lnTo>
                <a:lnTo>
                  <a:pt x="10742572" y="5318540"/>
                </a:lnTo>
                <a:lnTo>
                  <a:pt x="10763861" y="5276657"/>
                </a:lnTo>
                <a:lnTo>
                  <a:pt x="10784616" y="5245244"/>
                </a:lnTo>
                <a:lnTo>
                  <a:pt x="10804837" y="5213831"/>
                </a:lnTo>
                <a:lnTo>
                  <a:pt x="10824525" y="5171948"/>
                </a:lnTo>
                <a:lnTo>
                  <a:pt x="10843678" y="5140535"/>
                </a:lnTo>
                <a:lnTo>
                  <a:pt x="10862296" y="5098652"/>
                </a:lnTo>
                <a:lnTo>
                  <a:pt x="10880380" y="5056768"/>
                </a:lnTo>
                <a:lnTo>
                  <a:pt x="10897491" y="5025356"/>
                </a:lnTo>
                <a:lnTo>
                  <a:pt x="10913828" y="4983472"/>
                </a:lnTo>
                <a:lnTo>
                  <a:pt x="10929389" y="4941588"/>
                </a:lnTo>
                <a:lnTo>
                  <a:pt x="10944172" y="4910176"/>
                </a:lnTo>
                <a:lnTo>
                  <a:pt x="10958175" y="4868292"/>
                </a:lnTo>
                <a:lnTo>
                  <a:pt x="10971396" y="4826409"/>
                </a:lnTo>
                <a:lnTo>
                  <a:pt x="10983832" y="4784525"/>
                </a:lnTo>
                <a:lnTo>
                  <a:pt x="10995481" y="4753112"/>
                </a:lnTo>
                <a:lnTo>
                  <a:pt x="11006341" y="4711229"/>
                </a:lnTo>
                <a:lnTo>
                  <a:pt x="11016411" y="4669345"/>
                </a:lnTo>
                <a:lnTo>
                  <a:pt x="11025687" y="4627462"/>
                </a:lnTo>
                <a:lnTo>
                  <a:pt x="11034168" y="4585578"/>
                </a:lnTo>
                <a:lnTo>
                  <a:pt x="11041852" y="4543695"/>
                </a:lnTo>
                <a:lnTo>
                  <a:pt x="11048736" y="4501811"/>
                </a:lnTo>
                <a:lnTo>
                  <a:pt x="11054818" y="4459928"/>
                </a:lnTo>
                <a:lnTo>
                  <a:pt x="11060096" y="4418044"/>
                </a:lnTo>
                <a:lnTo>
                  <a:pt x="11064568" y="4376161"/>
                </a:lnTo>
                <a:lnTo>
                  <a:pt x="11068232" y="4334277"/>
                </a:lnTo>
                <a:lnTo>
                  <a:pt x="11071086" y="4292394"/>
                </a:lnTo>
                <a:lnTo>
                  <a:pt x="11073127" y="4250510"/>
                </a:lnTo>
                <a:lnTo>
                  <a:pt x="11074353" y="4198156"/>
                </a:lnTo>
                <a:lnTo>
                  <a:pt x="11074762" y="4156272"/>
                </a:lnTo>
                <a:lnTo>
                  <a:pt x="11074415" y="4114388"/>
                </a:lnTo>
                <a:lnTo>
                  <a:pt x="11073377" y="4072505"/>
                </a:lnTo>
                <a:lnTo>
                  <a:pt x="11071648" y="4030621"/>
                </a:lnTo>
                <a:lnTo>
                  <a:pt x="11069230" y="3988738"/>
                </a:lnTo>
                <a:lnTo>
                  <a:pt x="11066126" y="3946854"/>
                </a:lnTo>
                <a:lnTo>
                  <a:pt x="11062336" y="3894500"/>
                </a:lnTo>
                <a:lnTo>
                  <a:pt x="11057862" y="3852616"/>
                </a:lnTo>
                <a:lnTo>
                  <a:pt x="11052706" y="3810733"/>
                </a:lnTo>
                <a:lnTo>
                  <a:pt x="11046869" y="3768849"/>
                </a:lnTo>
                <a:lnTo>
                  <a:pt x="11040353" y="3726966"/>
                </a:lnTo>
                <a:lnTo>
                  <a:pt x="11033160" y="3685082"/>
                </a:lnTo>
                <a:lnTo>
                  <a:pt x="11025291" y="3653670"/>
                </a:lnTo>
                <a:lnTo>
                  <a:pt x="11016749" y="3611786"/>
                </a:lnTo>
                <a:lnTo>
                  <a:pt x="11007533" y="3569902"/>
                </a:lnTo>
                <a:lnTo>
                  <a:pt x="10997647" y="3528019"/>
                </a:lnTo>
                <a:lnTo>
                  <a:pt x="10987092" y="3486135"/>
                </a:lnTo>
                <a:lnTo>
                  <a:pt x="10975869" y="3444252"/>
                </a:lnTo>
                <a:lnTo>
                  <a:pt x="10963980" y="3402368"/>
                </a:lnTo>
                <a:lnTo>
                  <a:pt x="10951427" y="3370956"/>
                </a:lnTo>
                <a:lnTo>
                  <a:pt x="10938211" y="3329072"/>
                </a:lnTo>
                <a:lnTo>
                  <a:pt x="10923956" y="3287189"/>
                </a:lnTo>
                <a:lnTo>
                  <a:pt x="10908976" y="3245305"/>
                </a:lnTo>
                <a:lnTo>
                  <a:pt x="10893277" y="3203421"/>
                </a:lnTo>
                <a:lnTo>
                  <a:pt x="10876868" y="3172009"/>
                </a:lnTo>
                <a:lnTo>
                  <a:pt x="10859757" y="3130125"/>
                </a:lnTo>
                <a:lnTo>
                  <a:pt x="10841952" y="3088242"/>
                </a:lnTo>
                <a:lnTo>
                  <a:pt x="10823459" y="3056829"/>
                </a:lnTo>
                <a:lnTo>
                  <a:pt x="10804288" y="3014946"/>
                </a:lnTo>
                <a:lnTo>
                  <a:pt x="10784445" y="2983533"/>
                </a:lnTo>
                <a:close/>
              </a:path>
              <a:path w="11075035" h="6407784">
                <a:moveTo>
                  <a:pt x="10722772" y="9801"/>
                </a:moveTo>
                <a:lnTo>
                  <a:pt x="7110024" y="9801"/>
                </a:lnTo>
                <a:lnTo>
                  <a:pt x="6471603" y="3486135"/>
                </a:lnTo>
                <a:lnTo>
                  <a:pt x="7654363" y="3486135"/>
                </a:lnTo>
                <a:lnTo>
                  <a:pt x="7681778" y="3454723"/>
                </a:lnTo>
                <a:lnTo>
                  <a:pt x="7709548" y="3423310"/>
                </a:lnTo>
                <a:lnTo>
                  <a:pt x="7737668" y="3381427"/>
                </a:lnTo>
                <a:lnTo>
                  <a:pt x="7766133" y="3350014"/>
                </a:lnTo>
                <a:lnTo>
                  <a:pt x="7794935" y="3318601"/>
                </a:lnTo>
                <a:lnTo>
                  <a:pt x="7824070" y="3287189"/>
                </a:lnTo>
                <a:lnTo>
                  <a:pt x="7853531" y="3266247"/>
                </a:lnTo>
                <a:lnTo>
                  <a:pt x="7883313" y="3234834"/>
                </a:lnTo>
                <a:lnTo>
                  <a:pt x="7943816" y="3192951"/>
                </a:lnTo>
                <a:lnTo>
                  <a:pt x="7974525" y="3161538"/>
                </a:lnTo>
                <a:lnTo>
                  <a:pt x="8005532" y="3140596"/>
                </a:lnTo>
                <a:lnTo>
                  <a:pt x="8036830" y="3130125"/>
                </a:lnTo>
                <a:lnTo>
                  <a:pt x="8068414" y="3109183"/>
                </a:lnTo>
                <a:lnTo>
                  <a:pt x="8100760" y="3088242"/>
                </a:lnTo>
                <a:lnTo>
                  <a:pt x="8134445" y="3077771"/>
                </a:lnTo>
                <a:lnTo>
                  <a:pt x="8169465" y="3056829"/>
                </a:lnTo>
                <a:lnTo>
                  <a:pt x="8205815" y="3046358"/>
                </a:lnTo>
                <a:lnTo>
                  <a:pt x="8282484" y="3025416"/>
                </a:lnTo>
                <a:lnTo>
                  <a:pt x="8364413" y="3004475"/>
                </a:lnTo>
                <a:lnTo>
                  <a:pt x="8407338" y="3004475"/>
                </a:lnTo>
                <a:lnTo>
                  <a:pt x="8451565" y="2994004"/>
                </a:lnTo>
                <a:lnTo>
                  <a:pt x="8543900" y="2994004"/>
                </a:lnTo>
                <a:lnTo>
                  <a:pt x="8591999" y="2983533"/>
                </a:lnTo>
                <a:lnTo>
                  <a:pt x="10784445" y="2983533"/>
                </a:lnTo>
                <a:lnTo>
                  <a:pt x="10763939" y="2941649"/>
                </a:lnTo>
                <a:lnTo>
                  <a:pt x="10742778" y="2910237"/>
                </a:lnTo>
                <a:lnTo>
                  <a:pt x="10720969" y="2878824"/>
                </a:lnTo>
                <a:lnTo>
                  <a:pt x="10698519" y="2836940"/>
                </a:lnTo>
                <a:lnTo>
                  <a:pt x="10675438" y="2805528"/>
                </a:lnTo>
                <a:lnTo>
                  <a:pt x="10651732" y="2774115"/>
                </a:lnTo>
                <a:lnTo>
                  <a:pt x="10627409" y="2742702"/>
                </a:lnTo>
                <a:lnTo>
                  <a:pt x="10602478" y="2711290"/>
                </a:lnTo>
                <a:lnTo>
                  <a:pt x="10576945" y="2679877"/>
                </a:lnTo>
                <a:lnTo>
                  <a:pt x="10550820" y="2648465"/>
                </a:lnTo>
                <a:lnTo>
                  <a:pt x="10523879" y="2617052"/>
                </a:lnTo>
                <a:lnTo>
                  <a:pt x="10496264" y="2585639"/>
                </a:lnTo>
                <a:lnTo>
                  <a:pt x="10467977" y="2564697"/>
                </a:lnTo>
                <a:lnTo>
                  <a:pt x="10439021" y="2533285"/>
                </a:lnTo>
                <a:lnTo>
                  <a:pt x="10409400" y="2512343"/>
                </a:lnTo>
                <a:lnTo>
                  <a:pt x="7810369" y="2512343"/>
                </a:lnTo>
                <a:lnTo>
                  <a:pt x="7794097" y="2491401"/>
                </a:lnTo>
                <a:lnTo>
                  <a:pt x="8049943" y="1056890"/>
                </a:lnTo>
                <a:lnTo>
                  <a:pt x="10722772" y="1056890"/>
                </a:lnTo>
                <a:lnTo>
                  <a:pt x="10722772" y="9801"/>
                </a:lnTo>
                <a:close/>
              </a:path>
              <a:path w="11075035" h="6407784">
                <a:moveTo>
                  <a:pt x="9466893" y="2051624"/>
                </a:moveTo>
                <a:lnTo>
                  <a:pt x="8688260" y="2051624"/>
                </a:lnTo>
                <a:lnTo>
                  <a:pt x="8493145" y="2103978"/>
                </a:lnTo>
                <a:lnTo>
                  <a:pt x="8347478" y="2145862"/>
                </a:lnTo>
                <a:lnTo>
                  <a:pt x="8312331" y="2166804"/>
                </a:lnTo>
                <a:lnTo>
                  <a:pt x="8277342" y="2177275"/>
                </a:lnTo>
                <a:lnTo>
                  <a:pt x="8242521" y="2198216"/>
                </a:lnTo>
                <a:lnTo>
                  <a:pt x="8207880" y="2208687"/>
                </a:lnTo>
                <a:lnTo>
                  <a:pt x="8037773" y="2313396"/>
                </a:lnTo>
                <a:lnTo>
                  <a:pt x="8004450" y="2344809"/>
                </a:lnTo>
                <a:lnTo>
                  <a:pt x="7971388" y="2365751"/>
                </a:lnTo>
                <a:lnTo>
                  <a:pt x="7938596" y="2397163"/>
                </a:lnTo>
                <a:lnTo>
                  <a:pt x="7906087" y="2418105"/>
                </a:lnTo>
                <a:lnTo>
                  <a:pt x="7873872" y="2449518"/>
                </a:lnTo>
                <a:lnTo>
                  <a:pt x="7810369" y="2512343"/>
                </a:lnTo>
                <a:lnTo>
                  <a:pt x="10409400" y="2512343"/>
                </a:lnTo>
                <a:lnTo>
                  <a:pt x="10379117" y="2480930"/>
                </a:lnTo>
                <a:lnTo>
                  <a:pt x="10348174" y="2449518"/>
                </a:lnTo>
                <a:lnTo>
                  <a:pt x="10316577" y="2428576"/>
                </a:lnTo>
                <a:lnTo>
                  <a:pt x="10284326" y="2407634"/>
                </a:lnTo>
                <a:lnTo>
                  <a:pt x="10251427" y="2376222"/>
                </a:lnTo>
                <a:lnTo>
                  <a:pt x="10217882" y="2355280"/>
                </a:lnTo>
                <a:lnTo>
                  <a:pt x="10183694" y="2334338"/>
                </a:lnTo>
                <a:lnTo>
                  <a:pt x="10148867" y="2313396"/>
                </a:lnTo>
                <a:lnTo>
                  <a:pt x="10113404" y="2292454"/>
                </a:lnTo>
                <a:lnTo>
                  <a:pt x="10040583" y="2250571"/>
                </a:lnTo>
                <a:lnTo>
                  <a:pt x="9965256" y="2208687"/>
                </a:lnTo>
                <a:lnTo>
                  <a:pt x="9926661" y="2187746"/>
                </a:lnTo>
                <a:lnTo>
                  <a:pt x="9890874" y="2177275"/>
                </a:lnTo>
                <a:lnTo>
                  <a:pt x="9854645" y="2156333"/>
                </a:lnTo>
                <a:lnTo>
                  <a:pt x="9743257" y="2124920"/>
                </a:lnTo>
                <a:lnTo>
                  <a:pt x="9705209" y="2103978"/>
                </a:lnTo>
                <a:lnTo>
                  <a:pt x="9588231" y="2072566"/>
                </a:lnTo>
                <a:lnTo>
                  <a:pt x="9548277" y="2072566"/>
                </a:lnTo>
                <a:lnTo>
                  <a:pt x="9466893" y="2051624"/>
                </a:lnTo>
                <a:close/>
              </a:path>
              <a:path w="11075035" h="6407784">
                <a:moveTo>
                  <a:pt x="9341047" y="2030682"/>
                </a:moveTo>
                <a:lnTo>
                  <a:pt x="8854523" y="2030682"/>
                </a:lnTo>
                <a:lnTo>
                  <a:pt x="8812103" y="2041153"/>
                </a:lnTo>
                <a:lnTo>
                  <a:pt x="8770253" y="2041153"/>
                </a:lnTo>
                <a:lnTo>
                  <a:pt x="8728973" y="2051624"/>
                </a:lnTo>
                <a:lnTo>
                  <a:pt x="9425452" y="2051624"/>
                </a:lnTo>
                <a:lnTo>
                  <a:pt x="9341047" y="2030682"/>
                </a:lnTo>
                <a:close/>
              </a:path>
              <a:path w="11075035" h="6407784">
                <a:moveTo>
                  <a:pt x="9165990" y="2020211"/>
                </a:moveTo>
                <a:lnTo>
                  <a:pt x="8985228" y="2020211"/>
                </a:lnTo>
                <a:lnTo>
                  <a:pt x="8941084" y="2030682"/>
                </a:lnTo>
                <a:lnTo>
                  <a:pt x="9210549" y="2030682"/>
                </a:lnTo>
                <a:lnTo>
                  <a:pt x="9165990" y="20202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3" name="object 4"/>
          <p:cNvSpPr txBox="1"/>
          <p:nvPr/>
        </p:nvSpPr>
        <p:spPr>
          <a:xfrm>
            <a:off x="1339240" y="3562350"/>
            <a:ext cx="2009327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4300" b="1" dirty="0" smtClean="0">
                <a:latin typeface="Arial"/>
                <a:cs typeface="Arial"/>
              </a:rPr>
              <a:t> 2,2</a:t>
            </a:r>
            <a:endParaRPr kumimoji="0" sz="4300" baseline="30000" dirty="0">
              <a:latin typeface="Arial"/>
              <a:cs typeface="Arial"/>
            </a:endParaRPr>
          </a:p>
        </p:txBody>
      </p:sp>
      <p:sp>
        <p:nvSpPr>
          <p:cNvPr id="2" name="object 7"/>
          <p:cNvSpPr txBox="1">
            <a:spLocks noChangeArrowheads="1"/>
          </p:cNvSpPr>
          <p:nvPr/>
        </p:nvSpPr>
        <p:spPr bwMode="auto">
          <a:xfrm>
            <a:off x="4330642" y="1290092"/>
            <a:ext cx="17653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2388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kumimoji="0" lang="ru-RU" altLang="ru-RU" sz="4000" b="1" dirty="0" smtClean="0">
                <a:latin typeface="Arial" charset="0"/>
              </a:rPr>
              <a:t>	2014 </a:t>
            </a:r>
            <a:r>
              <a:rPr kumimoji="0" lang="ru-RU" altLang="ru-RU" b="1" dirty="0" smtClean="0">
                <a:latin typeface="Arial" charset="0"/>
              </a:rPr>
              <a:t>г. </a:t>
            </a:r>
            <a:r>
              <a:rPr kumimoji="0" lang="ru-RU" altLang="ru-RU" sz="1100" dirty="0" smtClean="0">
                <a:latin typeface="Arial" charset="0"/>
              </a:rPr>
              <a:t>на </a:t>
            </a:r>
            <a:r>
              <a:rPr kumimoji="0" lang="ru-RU" altLang="ru-RU" sz="1100" dirty="0">
                <a:latin typeface="Arial" charset="0"/>
              </a:rPr>
              <a:t>рынке </a:t>
            </a:r>
            <a:r>
              <a:rPr kumimoji="0" lang="ru-RU" altLang="ru-RU" sz="1100" dirty="0" smtClean="0">
                <a:latin typeface="Arial" charset="0"/>
              </a:rPr>
              <a:t>Волгоградской области</a:t>
            </a:r>
            <a:endParaRPr kumimoji="0" lang="ru-RU" altLang="ru-RU" sz="1100" dirty="0">
              <a:latin typeface="Arial" charset="0"/>
            </a:endParaRPr>
          </a:p>
        </p:txBody>
      </p:sp>
      <p:sp>
        <p:nvSpPr>
          <p:cNvPr id="6158" name="object 9"/>
          <p:cNvSpPr txBox="1">
            <a:spLocks noChangeArrowheads="1"/>
          </p:cNvSpPr>
          <p:nvPr/>
        </p:nvSpPr>
        <p:spPr bwMode="auto">
          <a:xfrm>
            <a:off x="4206288" y="2532290"/>
            <a:ext cx="1889714" cy="9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738"/>
              </a:lnSpc>
              <a:spcBef>
                <a:spcPct val="0"/>
              </a:spcBef>
              <a:defRPr/>
            </a:pPr>
            <a:r>
              <a:rPr kumimoji="0" lang="ru-RU" altLang="ru-RU" sz="4300" b="1" dirty="0" smtClean="0">
                <a:latin typeface="Arial" charset="0"/>
              </a:rPr>
              <a:t>14</a:t>
            </a:r>
            <a:endParaRPr kumimoji="0" lang="ru-RU" altLang="ru-RU" sz="1500" dirty="0" smtClean="0">
              <a:latin typeface="Arial" charset="0"/>
            </a:endParaRPr>
          </a:p>
          <a:p>
            <a:pPr marL="0" eaLnBrk="1" hangingPunct="1">
              <a:spcBef>
                <a:spcPts val="0"/>
              </a:spcBef>
              <a:defRPr/>
            </a:pPr>
            <a:r>
              <a:rPr kumimoji="0" lang="ru-RU" altLang="ru-RU" sz="1100" dirty="0" smtClean="0">
                <a:latin typeface="Arial" charset="0"/>
              </a:rPr>
              <a:t>     покупателей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kumimoji="0" lang="ru-RU" altLang="ru-RU" sz="1100" dirty="0" smtClean="0">
                <a:latin typeface="Arial" charset="0"/>
              </a:rPr>
              <a:t>     за 10 мес. 2019 года</a:t>
            </a:r>
            <a:endParaRPr kumimoji="0" lang="ru-RU" altLang="ru-RU" sz="1100" dirty="0">
              <a:latin typeface="Arial" charset="0"/>
            </a:endParaRPr>
          </a:p>
        </p:txBody>
      </p:sp>
      <p:sp>
        <p:nvSpPr>
          <p:cNvPr id="97" name="object 11"/>
          <p:cNvSpPr txBox="1"/>
          <p:nvPr/>
        </p:nvSpPr>
        <p:spPr>
          <a:xfrm>
            <a:off x="4432548" y="3570858"/>
            <a:ext cx="2044451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204" fontAlgn="auto">
              <a:spcBef>
                <a:spcPts val="0"/>
              </a:spcBef>
              <a:spcAft>
                <a:spcPts val="0"/>
              </a:spcAft>
              <a:tabLst>
                <a:tab pos="963759" algn="l"/>
              </a:tabLst>
              <a:defRPr/>
            </a:pPr>
            <a:r>
              <a:rPr kumimoji="0" lang="ru-RU" sz="4300" b="1" dirty="0" smtClean="0">
                <a:latin typeface="Arial"/>
                <a:cs typeface="Arial"/>
              </a:rPr>
              <a:t> 1 810</a:t>
            </a:r>
            <a:endParaRPr kumimoji="0" sz="4300" b="1" dirty="0">
              <a:latin typeface="Arial"/>
              <a:cs typeface="Arial"/>
            </a:endParaRPr>
          </a:p>
        </p:txBody>
      </p:sp>
      <p:sp>
        <p:nvSpPr>
          <p:cNvPr id="7186" name="object 12"/>
          <p:cNvSpPr txBox="1">
            <a:spLocks noChangeArrowheads="1"/>
          </p:cNvSpPr>
          <p:nvPr/>
        </p:nvSpPr>
        <p:spPr bwMode="auto">
          <a:xfrm>
            <a:off x="4674620" y="4232578"/>
            <a:ext cx="2296745" cy="1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917">
              <a:lnSpc>
                <a:spcPts val="984"/>
              </a:lnSpc>
              <a:spcBef>
                <a:spcPts val="293"/>
              </a:spcBef>
            </a:pPr>
            <a:r>
              <a:rPr kumimoji="0" lang="ru-RU" sz="1100" dirty="0" smtClean="0">
                <a:latin typeface="Arial" pitchFamily="34" charset="0"/>
              </a:rPr>
              <a:t>Рабочих  мест</a:t>
            </a:r>
            <a:endParaRPr kumimoji="0" lang="ru-RU" altLang="ru-RU" sz="1100" dirty="0">
              <a:latin typeface="Arial" pitchFamily="34" charset="0"/>
            </a:endParaRPr>
          </a:p>
        </p:txBody>
      </p:sp>
      <p:sp>
        <p:nvSpPr>
          <p:cNvPr id="3" name="object 7"/>
          <p:cNvSpPr txBox="1">
            <a:spLocks noChangeArrowheads="1"/>
          </p:cNvSpPr>
          <p:nvPr/>
        </p:nvSpPr>
        <p:spPr bwMode="auto">
          <a:xfrm>
            <a:off x="1295400" y="1123950"/>
            <a:ext cx="195834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2388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301"/>
              </a:lnSpc>
              <a:spcBef>
                <a:spcPct val="0"/>
              </a:spcBef>
              <a:defRPr/>
            </a:pPr>
            <a:endParaRPr kumimoji="0" lang="ru-RU" altLang="ru-RU" sz="1500" dirty="0">
              <a:latin typeface="Arial" charset="0"/>
            </a:endParaRPr>
          </a:p>
          <a:p>
            <a:pPr eaLnBrk="1" hangingPunct="1">
              <a:lnSpc>
                <a:spcPts val="4757"/>
              </a:lnSpc>
              <a:spcBef>
                <a:spcPct val="0"/>
              </a:spcBef>
              <a:defRPr/>
            </a:pPr>
            <a:r>
              <a:rPr kumimoji="0" lang="ru-RU" altLang="ru-RU" sz="4000" b="1" dirty="0" smtClean="0">
                <a:latin typeface="Arial" charset="0"/>
              </a:rPr>
              <a:t>130</a:t>
            </a:r>
            <a:endParaRPr kumimoji="0" lang="ru-RU" altLang="ru-RU" sz="4000" dirty="0" smtClean="0">
              <a:latin typeface="Arial" charset="0"/>
            </a:endParaRPr>
          </a:p>
          <a:p>
            <a:pPr marL="27917" eaLnBrk="1" hangingPunct="1">
              <a:lnSpc>
                <a:spcPts val="984"/>
              </a:lnSpc>
              <a:spcBef>
                <a:spcPts val="293"/>
              </a:spcBef>
              <a:defRPr/>
            </a:pPr>
            <a:r>
              <a:rPr kumimoji="0" lang="ru-RU" altLang="ru-RU" sz="1100" dirty="0" smtClean="0">
                <a:latin typeface="Arial" charset="0"/>
              </a:rPr>
              <a:t>Магазина </a:t>
            </a:r>
            <a:r>
              <a:rPr kumimoji="0" lang="en-US" altLang="ru-RU" sz="1100" dirty="0" smtClean="0">
                <a:latin typeface="Arial" charset="0"/>
              </a:rPr>
              <a:t>X5 </a:t>
            </a:r>
            <a:r>
              <a:rPr kumimoji="0" lang="ru-RU" altLang="ru-RU" sz="1100" dirty="0" smtClean="0">
                <a:latin typeface="Arial" charset="0"/>
              </a:rPr>
              <a:t>на территории </a:t>
            </a:r>
          </a:p>
          <a:p>
            <a:pPr marL="27917" eaLnBrk="1" hangingPunct="1">
              <a:lnSpc>
                <a:spcPts val="984"/>
              </a:lnSpc>
              <a:spcBef>
                <a:spcPts val="293"/>
              </a:spcBef>
              <a:defRPr/>
            </a:pPr>
            <a:r>
              <a:rPr kumimoji="0" lang="ru-RU" altLang="ru-RU" sz="1100" dirty="0" smtClean="0">
                <a:latin typeface="Arial" charset="0"/>
              </a:rPr>
              <a:t>Волгоградской области </a:t>
            </a:r>
          </a:p>
          <a:p>
            <a:pPr marL="27917" eaLnBrk="1" hangingPunct="1">
              <a:lnSpc>
                <a:spcPts val="984"/>
              </a:lnSpc>
              <a:spcBef>
                <a:spcPts val="293"/>
              </a:spcBef>
              <a:defRPr/>
            </a:pPr>
            <a:r>
              <a:rPr kumimoji="0" lang="ru-RU" altLang="ru-RU" sz="1100" dirty="0" smtClean="0">
                <a:latin typeface="Arial" charset="0"/>
              </a:rPr>
              <a:t>на 1 сентября </a:t>
            </a:r>
            <a:r>
              <a:rPr kumimoji="0" lang="en-US" altLang="ru-RU" sz="1100" dirty="0" smtClean="0">
                <a:latin typeface="Arial" charset="0"/>
              </a:rPr>
              <a:t>201</a:t>
            </a:r>
            <a:r>
              <a:rPr kumimoji="0" lang="ru-RU" altLang="ru-RU" sz="1100" dirty="0" smtClean="0">
                <a:latin typeface="Arial" charset="0"/>
              </a:rPr>
              <a:t>9</a:t>
            </a:r>
            <a:endParaRPr kumimoji="0" lang="ru-RU" altLang="ru-RU" sz="1100" dirty="0">
              <a:latin typeface="Arial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1325679" y="1848471"/>
            <a:ext cx="1588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1356954" y="4157095"/>
            <a:ext cx="19243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370215" y="3096619"/>
            <a:ext cx="16016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506004" y="4157095"/>
            <a:ext cx="15899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360890" y="1885950"/>
            <a:ext cx="1600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98" name="object 19"/>
          <p:cNvSpPr txBox="1">
            <a:spLocks noChangeArrowheads="1"/>
          </p:cNvSpPr>
          <p:nvPr/>
        </p:nvSpPr>
        <p:spPr bwMode="auto">
          <a:xfrm>
            <a:off x="5485140" y="2820843"/>
            <a:ext cx="52058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204"/>
            <a:r>
              <a:rPr kumimoji="0" lang="ru-RU" altLang="ru-RU" sz="1500" dirty="0" smtClean="0">
                <a:latin typeface="Arial" pitchFamily="34" charset="0"/>
              </a:rPr>
              <a:t>млн</a:t>
            </a:r>
            <a:endParaRPr kumimoji="0" lang="ru-RU" altLang="ru-RU" sz="1500" dirty="0">
              <a:latin typeface="Arial" pitchFamily="34" charset="0"/>
            </a:endParaRPr>
          </a:p>
        </p:txBody>
      </p:sp>
      <p:sp>
        <p:nvSpPr>
          <p:cNvPr id="34" name="object 13"/>
          <p:cNvSpPr txBox="1">
            <a:spLocks/>
          </p:cNvSpPr>
          <p:nvPr/>
        </p:nvSpPr>
        <p:spPr bwMode="auto">
          <a:xfrm>
            <a:off x="1052323" y="495235"/>
            <a:ext cx="8135426" cy="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896" tIns="24948" rIns="49896" bIns="24948"/>
          <a:lstStyle/>
          <a:p>
            <a:pPr marL="162849" defTabSz="247746">
              <a:lnSpc>
                <a:spcPts val="2783"/>
              </a:lnSpc>
            </a:pPr>
            <a:r>
              <a:rPr kumimoji="0" lang="ru-RU" altLang="ru-RU" sz="2800" b="1" spc="-55" dirty="0">
                <a:latin typeface="Arial" panose="020B0604020202020204" pitchFamily="34" charset="0"/>
                <a:ea typeface="Arial" charset="0"/>
              </a:rPr>
              <a:t>Х5</a:t>
            </a:r>
            <a:r>
              <a:rPr kumimoji="0" lang="en-US" altLang="ru-RU" sz="2800" b="1" spc="-55" dirty="0">
                <a:latin typeface="Arial" panose="020B0604020202020204" pitchFamily="34" charset="0"/>
                <a:ea typeface="Arial" charset="0"/>
              </a:rPr>
              <a:t> Retail Group</a:t>
            </a:r>
            <a:r>
              <a:rPr kumimoji="0" lang="ru-RU" altLang="ru-RU" sz="2800" b="1" spc="-55" dirty="0">
                <a:latin typeface="Arial" panose="020B0604020202020204" pitchFamily="34" charset="0"/>
                <a:ea typeface="Arial" charset="0"/>
              </a:rPr>
              <a:t> – ведущий российский продуктовый </a:t>
            </a:r>
            <a:r>
              <a:rPr kumimoji="0" lang="ru-RU" altLang="ru-RU" sz="2800" b="1" spc="-55" dirty="0" err="1">
                <a:latin typeface="Arial" panose="020B0604020202020204" pitchFamily="34" charset="0"/>
                <a:ea typeface="Arial" charset="0"/>
              </a:rPr>
              <a:t>ритейлер</a:t>
            </a:r>
            <a:r>
              <a:rPr kumimoji="0" lang="ru-RU" altLang="ru-RU" sz="2800" b="1" spc="-55" dirty="0">
                <a:latin typeface="Arial" panose="020B0604020202020204" pitchFamily="34" charset="0"/>
                <a:ea typeface="Arial" charset="0"/>
              </a:rPr>
              <a:t> </a:t>
            </a:r>
            <a:endParaRPr kumimoji="0" lang="en-US" altLang="ru-RU" sz="2800" b="1" spc="-55" dirty="0">
              <a:latin typeface="Arial" panose="020B0604020202020204" pitchFamily="34" charset="0"/>
              <a:ea typeface="Arial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253117" y="357368"/>
            <a:ext cx="2127809" cy="128240"/>
            <a:chOff x="3257550" y="998538"/>
            <a:chExt cx="4356100" cy="350034"/>
          </a:xfrm>
        </p:grpSpPr>
        <p:sp>
          <p:nvSpPr>
            <p:cNvPr id="61" name="object 7"/>
            <p:cNvSpPr>
              <a:spLocks/>
            </p:cNvSpPr>
            <p:nvPr/>
          </p:nvSpPr>
          <p:spPr bwMode="auto">
            <a:xfrm>
              <a:off x="3257550" y="1041400"/>
              <a:ext cx="165100" cy="92075"/>
            </a:xfrm>
            <a:custGeom>
              <a:avLst/>
              <a:gdLst>
                <a:gd name="T0" fmla="*/ 100373 w 165100"/>
                <a:gd name="T1" fmla="*/ 0 h 91440"/>
                <a:gd name="T2" fmla="*/ 0 w 165100"/>
                <a:gd name="T3" fmla="*/ 0 h 91440"/>
                <a:gd name="T4" fmla="*/ 64615 w 165100"/>
                <a:gd name="T5" fmla="*/ 104148 h 91440"/>
                <a:gd name="T6" fmla="*/ 164926 w 165100"/>
                <a:gd name="T7" fmla="*/ 104148 h 91440"/>
                <a:gd name="T8" fmla="*/ 100373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100373" y="0"/>
                  </a:moveTo>
                  <a:lnTo>
                    <a:pt x="0" y="0"/>
                  </a:lnTo>
                  <a:lnTo>
                    <a:pt x="64615" y="91316"/>
                  </a:lnTo>
                  <a:lnTo>
                    <a:pt x="164926" y="91316"/>
                  </a:lnTo>
                  <a:lnTo>
                    <a:pt x="100373" y="0"/>
                  </a:lnTo>
                  <a:close/>
                </a:path>
              </a:pathLst>
            </a:custGeom>
            <a:solidFill>
              <a:srgbClr val="F26C2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2" name="object 8"/>
            <p:cNvSpPr>
              <a:spLocks/>
            </p:cNvSpPr>
            <p:nvPr/>
          </p:nvSpPr>
          <p:spPr bwMode="auto">
            <a:xfrm>
              <a:off x="3257550" y="1133475"/>
              <a:ext cx="165100" cy="90488"/>
            </a:xfrm>
            <a:custGeom>
              <a:avLst/>
              <a:gdLst>
                <a:gd name="T0" fmla="*/ 64594 w 165100"/>
                <a:gd name="T1" fmla="*/ 0 h 91440"/>
                <a:gd name="T2" fmla="*/ 0 w 165100"/>
                <a:gd name="T3" fmla="*/ 74841 h 91440"/>
                <a:gd name="T4" fmla="*/ 100373 w 165100"/>
                <a:gd name="T5" fmla="*/ 74841 h 91440"/>
                <a:gd name="T6" fmla="*/ 164916 w 165100"/>
                <a:gd name="T7" fmla="*/ 10 h 91440"/>
                <a:gd name="T8" fmla="*/ 64594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64594" y="0"/>
                  </a:moveTo>
                  <a:lnTo>
                    <a:pt x="0" y="91306"/>
                  </a:lnTo>
                  <a:lnTo>
                    <a:pt x="100373" y="91306"/>
                  </a:lnTo>
                  <a:lnTo>
                    <a:pt x="164916" y="10"/>
                  </a:lnTo>
                  <a:lnTo>
                    <a:pt x="64594" y="0"/>
                  </a:lnTo>
                  <a:close/>
                </a:path>
              </a:pathLst>
            </a:custGeom>
            <a:solidFill>
              <a:srgbClr val="EF4E2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3" name="object 15"/>
            <p:cNvSpPr txBox="1">
              <a:spLocks noChangeArrowheads="1"/>
            </p:cNvSpPr>
            <p:nvPr/>
          </p:nvSpPr>
          <p:spPr bwMode="auto">
            <a:xfrm>
              <a:off x="3584575" y="998538"/>
              <a:ext cx="4029075" cy="35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6204">
                <a:lnSpc>
                  <a:spcPts val="1026"/>
                </a:lnSpc>
              </a:pPr>
              <a:r>
                <a:rPr kumimoji="0" lang="ru-RU" altLang="ru-RU" sz="800">
                  <a:solidFill>
                    <a:srgbClr val="636363"/>
                  </a:solidFill>
                  <a:latin typeface="Arial" pitchFamily="34" charset="0"/>
                </a:rPr>
                <a:t>Х5 RETAIL GROUP СЕГОДНЯ</a:t>
              </a:r>
              <a:endParaRPr kumimoji="0" lang="ru-RU" altLang="ru-RU" sz="800">
                <a:latin typeface="Arial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67955" y="361950"/>
            <a:ext cx="602300" cy="463520"/>
            <a:chOff x="367955" y="483298"/>
            <a:chExt cx="602300" cy="463520"/>
          </a:xfrm>
        </p:grpSpPr>
        <p:sp>
          <p:nvSpPr>
            <p:cNvPr id="72" name="object 18"/>
            <p:cNvSpPr txBox="1"/>
            <p:nvPr/>
          </p:nvSpPr>
          <p:spPr bwMode="auto">
            <a:xfrm>
              <a:off x="367955" y="483298"/>
              <a:ext cx="442001" cy="43088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62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 dirty="0" smtClean="0">
                  <a:latin typeface="Arial"/>
                  <a:cs typeface="Arial"/>
                </a:rPr>
                <a:t>0</a:t>
              </a:r>
              <a:r>
                <a:rPr kumimoji="0" lang="ru-RU" sz="2800" b="1" dirty="0">
                  <a:latin typeface="Arial"/>
                  <a:cs typeface="Arial"/>
                </a:rPr>
                <a:t>2</a:t>
              </a:r>
              <a:endParaRPr kumimoji="0" sz="2800" dirty="0">
                <a:latin typeface="Arial"/>
                <a:cs typeface="Arial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 rot="2779512">
              <a:off x="663901" y="637697"/>
              <a:ext cx="193957" cy="41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 bwMode="auto">
            <a:xfrm rot="362505" flipV="1">
              <a:off x="545081" y="606582"/>
              <a:ext cx="322583" cy="3402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3" name="Изображение 58" descr="link_6 sl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199" y="2571750"/>
            <a:ext cx="1624550" cy="36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Изображение 59" descr="material_8 sl logo k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460" y="3893210"/>
            <a:ext cx="1502028" cy="3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Группа 45"/>
          <p:cNvGrpSpPr/>
          <p:nvPr/>
        </p:nvGrpSpPr>
        <p:grpSpPr>
          <a:xfrm>
            <a:off x="372084" y="3004870"/>
            <a:ext cx="501710" cy="1769382"/>
            <a:chOff x="1265238" y="7654925"/>
            <a:chExt cx="1027112" cy="3826329"/>
          </a:xfrm>
        </p:grpSpPr>
        <p:sp>
          <p:nvSpPr>
            <p:cNvPr id="49" name="object 6"/>
            <p:cNvSpPr>
              <a:spLocks/>
            </p:cNvSpPr>
            <p:nvPr/>
          </p:nvSpPr>
          <p:spPr bwMode="auto">
            <a:xfrm>
              <a:off x="1265238" y="10561638"/>
              <a:ext cx="1027112" cy="0"/>
            </a:xfrm>
            <a:custGeom>
              <a:avLst/>
              <a:gdLst>
                <a:gd name="T0" fmla="*/ 0 w 1027430"/>
                <a:gd name="T1" fmla="*/ 1020836 w 10274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27430">
                  <a:moveTo>
                    <a:pt x="0" y="0"/>
                  </a:moveTo>
                  <a:lnTo>
                    <a:pt x="1026858" y="0"/>
                  </a:lnTo>
                </a:path>
              </a:pathLst>
            </a:custGeom>
            <a:noFill/>
            <a:ln w="15706">
              <a:solidFill>
                <a:srgbClr val="38383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50" name="Изображение 10" descr="link_3 logo 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050" y="7654925"/>
              <a:ext cx="8540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" name="Группа 50"/>
            <p:cNvGrpSpPr>
              <a:grpSpLocks noChangeAspect="1"/>
            </p:cNvGrpSpPr>
            <p:nvPr/>
          </p:nvGrpSpPr>
          <p:grpSpPr>
            <a:xfrm>
              <a:off x="1276696" y="10914905"/>
              <a:ext cx="989172" cy="566349"/>
              <a:chOff x="9702945" y="9448837"/>
              <a:chExt cx="2020739" cy="1156981"/>
            </a:xfrm>
          </p:grpSpPr>
          <p:sp>
            <p:nvSpPr>
              <p:cNvPr id="56" name="Freeform 10"/>
              <p:cNvSpPr>
                <a:spLocks/>
              </p:cNvSpPr>
              <p:nvPr/>
            </p:nvSpPr>
            <p:spPr bwMode="auto">
              <a:xfrm>
                <a:off x="9702945" y="9448837"/>
                <a:ext cx="761471" cy="1156981"/>
              </a:xfrm>
              <a:custGeom>
                <a:avLst/>
                <a:gdLst>
                  <a:gd name="T0" fmla="*/ 310 w 670"/>
                  <a:gd name="T1" fmla="*/ 0 h 1018"/>
                  <a:gd name="T2" fmla="*/ 0 w 670"/>
                  <a:gd name="T3" fmla="*/ 0 h 1018"/>
                  <a:gd name="T4" fmla="*/ 360 w 670"/>
                  <a:gd name="T5" fmla="*/ 508 h 1018"/>
                  <a:gd name="T6" fmla="*/ 0 w 670"/>
                  <a:gd name="T7" fmla="*/ 1018 h 1018"/>
                  <a:gd name="T8" fmla="*/ 310 w 670"/>
                  <a:gd name="T9" fmla="*/ 1018 h 1018"/>
                  <a:gd name="T10" fmla="*/ 670 w 670"/>
                  <a:gd name="T11" fmla="*/ 508 h 1018"/>
                  <a:gd name="T12" fmla="*/ 310 w 670"/>
                  <a:gd name="T13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1018">
                    <a:moveTo>
                      <a:pt x="310" y="0"/>
                    </a:moveTo>
                    <a:lnTo>
                      <a:pt x="0" y="0"/>
                    </a:lnTo>
                    <a:lnTo>
                      <a:pt x="360" y="508"/>
                    </a:lnTo>
                    <a:lnTo>
                      <a:pt x="0" y="1018"/>
                    </a:lnTo>
                    <a:lnTo>
                      <a:pt x="310" y="1018"/>
                    </a:lnTo>
                    <a:lnTo>
                      <a:pt x="670" y="508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11196337" y="9687507"/>
                <a:ext cx="527347" cy="722829"/>
              </a:xfrm>
              <a:custGeom>
                <a:avLst/>
                <a:gdLst>
                  <a:gd name="T0" fmla="*/ 414 w 464"/>
                  <a:gd name="T1" fmla="*/ 262 h 636"/>
                  <a:gd name="T2" fmla="*/ 386 w 464"/>
                  <a:gd name="T3" fmla="*/ 236 h 636"/>
                  <a:gd name="T4" fmla="*/ 354 w 464"/>
                  <a:gd name="T5" fmla="*/ 218 h 636"/>
                  <a:gd name="T6" fmla="*/ 336 w 464"/>
                  <a:gd name="T7" fmla="*/ 210 h 636"/>
                  <a:gd name="T8" fmla="*/ 294 w 464"/>
                  <a:gd name="T9" fmla="*/ 202 h 636"/>
                  <a:gd name="T10" fmla="*/ 272 w 464"/>
                  <a:gd name="T11" fmla="*/ 200 h 636"/>
                  <a:gd name="T12" fmla="*/ 236 w 464"/>
                  <a:gd name="T13" fmla="*/ 204 h 636"/>
                  <a:gd name="T14" fmla="*/ 204 w 464"/>
                  <a:gd name="T15" fmla="*/ 212 h 636"/>
                  <a:gd name="T16" fmla="*/ 190 w 464"/>
                  <a:gd name="T17" fmla="*/ 218 h 636"/>
                  <a:gd name="T18" fmla="*/ 162 w 464"/>
                  <a:gd name="T19" fmla="*/ 236 h 636"/>
                  <a:gd name="T20" fmla="*/ 148 w 464"/>
                  <a:gd name="T21" fmla="*/ 246 h 636"/>
                  <a:gd name="T22" fmla="*/ 430 w 464"/>
                  <a:gd name="T23" fmla="*/ 104 h 636"/>
                  <a:gd name="T24" fmla="*/ 82 w 464"/>
                  <a:gd name="T25" fmla="*/ 0 h 636"/>
                  <a:gd name="T26" fmla="*/ 134 w 464"/>
                  <a:gd name="T27" fmla="*/ 346 h 636"/>
                  <a:gd name="T28" fmla="*/ 144 w 464"/>
                  <a:gd name="T29" fmla="*/ 334 h 636"/>
                  <a:gd name="T30" fmla="*/ 164 w 464"/>
                  <a:gd name="T31" fmla="*/ 314 h 636"/>
                  <a:gd name="T32" fmla="*/ 174 w 464"/>
                  <a:gd name="T33" fmla="*/ 308 h 636"/>
                  <a:gd name="T34" fmla="*/ 200 w 464"/>
                  <a:gd name="T35" fmla="*/ 298 h 636"/>
                  <a:gd name="T36" fmla="*/ 230 w 464"/>
                  <a:gd name="T37" fmla="*/ 296 h 636"/>
                  <a:gd name="T38" fmla="*/ 254 w 464"/>
                  <a:gd name="T39" fmla="*/ 298 h 636"/>
                  <a:gd name="T40" fmla="*/ 276 w 464"/>
                  <a:gd name="T41" fmla="*/ 304 h 636"/>
                  <a:gd name="T42" fmla="*/ 294 w 464"/>
                  <a:gd name="T43" fmla="*/ 316 h 636"/>
                  <a:gd name="T44" fmla="*/ 310 w 464"/>
                  <a:gd name="T45" fmla="*/ 330 h 636"/>
                  <a:gd name="T46" fmla="*/ 330 w 464"/>
                  <a:gd name="T47" fmla="*/ 366 h 636"/>
                  <a:gd name="T48" fmla="*/ 336 w 464"/>
                  <a:gd name="T49" fmla="*/ 388 h 636"/>
                  <a:gd name="T50" fmla="*/ 338 w 464"/>
                  <a:gd name="T51" fmla="*/ 412 h 636"/>
                  <a:gd name="T52" fmla="*/ 330 w 464"/>
                  <a:gd name="T53" fmla="*/ 456 h 636"/>
                  <a:gd name="T54" fmla="*/ 322 w 464"/>
                  <a:gd name="T55" fmla="*/ 478 h 636"/>
                  <a:gd name="T56" fmla="*/ 308 w 464"/>
                  <a:gd name="T57" fmla="*/ 496 h 636"/>
                  <a:gd name="T58" fmla="*/ 274 w 464"/>
                  <a:gd name="T59" fmla="*/ 522 h 636"/>
                  <a:gd name="T60" fmla="*/ 264 w 464"/>
                  <a:gd name="T61" fmla="*/ 526 h 636"/>
                  <a:gd name="T62" fmla="*/ 242 w 464"/>
                  <a:gd name="T63" fmla="*/ 532 h 636"/>
                  <a:gd name="T64" fmla="*/ 230 w 464"/>
                  <a:gd name="T65" fmla="*/ 532 h 636"/>
                  <a:gd name="T66" fmla="*/ 190 w 464"/>
                  <a:gd name="T67" fmla="*/ 526 h 636"/>
                  <a:gd name="T68" fmla="*/ 160 w 464"/>
                  <a:gd name="T69" fmla="*/ 506 h 636"/>
                  <a:gd name="T70" fmla="*/ 148 w 464"/>
                  <a:gd name="T71" fmla="*/ 492 h 636"/>
                  <a:gd name="T72" fmla="*/ 132 w 464"/>
                  <a:gd name="T73" fmla="*/ 458 h 636"/>
                  <a:gd name="T74" fmla="*/ 0 w 464"/>
                  <a:gd name="T75" fmla="*/ 438 h 636"/>
                  <a:gd name="T76" fmla="*/ 2 w 464"/>
                  <a:gd name="T77" fmla="*/ 462 h 636"/>
                  <a:gd name="T78" fmla="*/ 12 w 464"/>
                  <a:gd name="T79" fmla="*/ 506 h 636"/>
                  <a:gd name="T80" fmla="*/ 20 w 464"/>
                  <a:gd name="T81" fmla="*/ 524 h 636"/>
                  <a:gd name="T82" fmla="*/ 44 w 464"/>
                  <a:gd name="T83" fmla="*/ 558 h 636"/>
                  <a:gd name="T84" fmla="*/ 72 w 464"/>
                  <a:gd name="T85" fmla="*/ 586 h 636"/>
                  <a:gd name="T86" fmla="*/ 88 w 464"/>
                  <a:gd name="T87" fmla="*/ 598 h 636"/>
                  <a:gd name="T88" fmla="*/ 126 w 464"/>
                  <a:gd name="T89" fmla="*/ 616 h 636"/>
                  <a:gd name="T90" fmla="*/ 146 w 464"/>
                  <a:gd name="T91" fmla="*/ 624 h 636"/>
                  <a:gd name="T92" fmla="*/ 188 w 464"/>
                  <a:gd name="T93" fmla="*/ 632 h 636"/>
                  <a:gd name="T94" fmla="*/ 232 w 464"/>
                  <a:gd name="T95" fmla="*/ 636 h 636"/>
                  <a:gd name="T96" fmla="*/ 256 w 464"/>
                  <a:gd name="T97" fmla="*/ 634 h 636"/>
                  <a:gd name="T98" fmla="*/ 300 w 464"/>
                  <a:gd name="T99" fmla="*/ 626 h 636"/>
                  <a:gd name="T100" fmla="*/ 322 w 464"/>
                  <a:gd name="T101" fmla="*/ 620 h 636"/>
                  <a:gd name="T102" fmla="*/ 362 w 464"/>
                  <a:gd name="T103" fmla="*/ 600 h 636"/>
                  <a:gd name="T104" fmla="*/ 396 w 464"/>
                  <a:gd name="T105" fmla="*/ 574 h 636"/>
                  <a:gd name="T106" fmla="*/ 410 w 464"/>
                  <a:gd name="T107" fmla="*/ 558 h 636"/>
                  <a:gd name="T108" fmla="*/ 436 w 464"/>
                  <a:gd name="T109" fmla="*/ 522 h 636"/>
                  <a:gd name="T110" fmla="*/ 446 w 464"/>
                  <a:gd name="T111" fmla="*/ 502 h 636"/>
                  <a:gd name="T112" fmla="*/ 460 w 464"/>
                  <a:gd name="T113" fmla="*/ 458 h 636"/>
                  <a:gd name="T114" fmla="*/ 464 w 464"/>
                  <a:gd name="T115" fmla="*/ 412 h 636"/>
                  <a:gd name="T116" fmla="*/ 464 w 464"/>
                  <a:gd name="T117" fmla="*/ 390 h 636"/>
                  <a:gd name="T118" fmla="*/ 458 w 464"/>
                  <a:gd name="T119" fmla="*/ 350 h 636"/>
                  <a:gd name="T120" fmla="*/ 452 w 464"/>
                  <a:gd name="T121" fmla="*/ 330 h 636"/>
                  <a:gd name="T122" fmla="*/ 436 w 464"/>
                  <a:gd name="T123" fmla="*/ 294 h 636"/>
                  <a:gd name="T124" fmla="*/ 414 w 464"/>
                  <a:gd name="T125" fmla="*/ 26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4" h="636">
                    <a:moveTo>
                      <a:pt x="414" y="262"/>
                    </a:moveTo>
                    <a:lnTo>
                      <a:pt x="414" y="262"/>
                    </a:lnTo>
                    <a:lnTo>
                      <a:pt x="402" y="248"/>
                    </a:lnTo>
                    <a:lnTo>
                      <a:pt x="386" y="236"/>
                    </a:lnTo>
                    <a:lnTo>
                      <a:pt x="370" y="226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36" y="210"/>
                    </a:lnTo>
                    <a:lnTo>
                      <a:pt x="316" y="204"/>
                    </a:lnTo>
                    <a:lnTo>
                      <a:pt x="294" y="202"/>
                    </a:lnTo>
                    <a:lnTo>
                      <a:pt x="272" y="200"/>
                    </a:lnTo>
                    <a:lnTo>
                      <a:pt x="272" y="200"/>
                    </a:lnTo>
                    <a:lnTo>
                      <a:pt x="254" y="200"/>
                    </a:lnTo>
                    <a:lnTo>
                      <a:pt x="236" y="204"/>
                    </a:lnTo>
                    <a:lnTo>
                      <a:pt x="220" y="206"/>
                    </a:lnTo>
                    <a:lnTo>
                      <a:pt x="204" y="212"/>
                    </a:lnTo>
                    <a:lnTo>
                      <a:pt x="204" y="212"/>
                    </a:lnTo>
                    <a:lnTo>
                      <a:pt x="190" y="218"/>
                    </a:lnTo>
                    <a:lnTo>
                      <a:pt x="176" y="226"/>
                    </a:lnTo>
                    <a:lnTo>
                      <a:pt x="162" y="236"/>
                    </a:lnTo>
                    <a:lnTo>
                      <a:pt x="150" y="248"/>
                    </a:lnTo>
                    <a:lnTo>
                      <a:pt x="148" y="246"/>
                    </a:lnTo>
                    <a:lnTo>
                      <a:pt x="172" y="104"/>
                    </a:lnTo>
                    <a:lnTo>
                      <a:pt x="430" y="104"/>
                    </a:lnTo>
                    <a:lnTo>
                      <a:pt x="430" y="0"/>
                    </a:lnTo>
                    <a:lnTo>
                      <a:pt x="82" y="0"/>
                    </a:lnTo>
                    <a:lnTo>
                      <a:pt x="20" y="346"/>
                    </a:lnTo>
                    <a:lnTo>
                      <a:pt x="134" y="346"/>
                    </a:lnTo>
                    <a:lnTo>
                      <a:pt x="134" y="346"/>
                    </a:lnTo>
                    <a:lnTo>
                      <a:pt x="144" y="334"/>
                    </a:lnTo>
                    <a:lnTo>
                      <a:pt x="154" y="324"/>
                    </a:lnTo>
                    <a:lnTo>
                      <a:pt x="164" y="314"/>
                    </a:lnTo>
                    <a:lnTo>
                      <a:pt x="174" y="308"/>
                    </a:lnTo>
                    <a:lnTo>
                      <a:pt x="174" y="308"/>
                    </a:lnTo>
                    <a:lnTo>
                      <a:pt x="186" y="302"/>
                    </a:lnTo>
                    <a:lnTo>
                      <a:pt x="200" y="298"/>
                    </a:lnTo>
                    <a:lnTo>
                      <a:pt x="214" y="296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54" y="298"/>
                    </a:lnTo>
                    <a:lnTo>
                      <a:pt x="266" y="300"/>
                    </a:lnTo>
                    <a:lnTo>
                      <a:pt x="276" y="304"/>
                    </a:lnTo>
                    <a:lnTo>
                      <a:pt x="276" y="304"/>
                    </a:lnTo>
                    <a:lnTo>
                      <a:pt x="294" y="316"/>
                    </a:lnTo>
                    <a:lnTo>
                      <a:pt x="310" y="330"/>
                    </a:lnTo>
                    <a:lnTo>
                      <a:pt x="310" y="330"/>
                    </a:lnTo>
                    <a:lnTo>
                      <a:pt x="322" y="346"/>
                    </a:lnTo>
                    <a:lnTo>
                      <a:pt x="330" y="366"/>
                    </a:lnTo>
                    <a:lnTo>
                      <a:pt x="330" y="366"/>
                    </a:lnTo>
                    <a:lnTo>
                      <a:pt x="336" y="388"/>
                    </a:lnTo>
                    <a:lnTo>
                      <a:pt x="338" y="412"/>
                    </a:lnTo>
                    <a:lnTo>
                      <a:pt x="338" y="412"/>
                    </a:lnTo>
                    <a:lnTo>
                      <a:pt x="336" y="434"/>
                    </a:lnTo>
                    <a:lnTo>
                      <a:pt x="330" y="456"/>
                    </a:lnTo>
                    <a:lnTo>
                      <a:pt x="330" y="456"/>
                    </a:lnTo>
                    <a:lnTo>
                      <a:pt x="322" y="478"/>
                    </a:lnTo>
                    <a:lnTo>
                      <a:pt x="308" y="496"/>
                    </a:lnTo>
                    <a:lnTo>
                      <a:pt x="308" y="496"/>
                    </a:lnTo>
                    <a:lnTo>
                      <a:pt x="294" y="510"/>
                    </a:lnTo>
                    <a:lnTo>
                      <a:pt x="274" y="522"/>
                    </a:lnTo>
                    <a:lnTo>
                      <a:pt x="274" y="522"/>
                    </a:lnTo>
                    <a:lnTo>
                      <a:pt x="264" y="526"/>
                    </a:lnTo>
                    <a:lnTo>
                      <a:pt x="254" y="530"/>
                    </a:lnTo>
                    <a:lnTo>
                      <a:pt x="242" y="532"/>
                    </a:lnTo>
                    <a:lnTo>
                      <a:pt x="230" y="532"/>
                    </a:lnTo>
                    <a:lnTo>
                      <a:pt x="230" y="532"/>
                    </a:lnTo>
                    <a:lnTo>
                      <a:pt x="210" y="530"/>
                    </a:lnTo>
                    <a:lnTo>
                      <a:pt x="190" y="526"/>
                    </a:lnTo>
                    <a:lnTo>
                      <a:pt x="174" y="518"/>
                    </a:lnTo>
                    <a:lnTo>
                      <a:pt x="160" y="506"/>
                    </a:lnTo>
                    <a:lnTo>
                      <a:pt x="160" y="506"/>
                    </a:lnTo>
                    <a:lnTo>
                      <a:pt x="148" y="492"/>
                    </a:lnTo>
                    <a:lnTo>
                      <a:pt x="138" y="476"/>
                    </a:lnTo>
                    <a:lnTo>
                      <a:pt x="132" y="458"/>
                    </a:lnTo>
                    <a:lnTo>
                      <a:pt x="128" y="438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2"/>
                    </a:lnTo>
                    <a:lnTo>
                      <a:pt x="6" y="484"/>
                    </a:lnTo>
                    <a:lnTo>
                      <a:pt x="12" y="506"/>
                    </a:lnTo>
                    <a:lnTo>
                      <a:pt x="20" y="524"/>
                    </a:lnTo>
                    <a:lnTo>
                      <a:pt x="20" y="524"/>
                    </a:lnTo>
                    <a:lnTo>
                      <a:pt x="32" y="542"/>
                    </a:lnTo>
                    <a:lnTo>
                      <a:pt x="44" y="558"/>
                    </a:lnTo>
                    <a:lnTo>
                      <a:pt x="56" y="572"/>
                    </a:lnTo>
                    <a:lnTo>
                      <a:pt x="72" y="586"/>
                    </a:lnTo>
                    <a:lnTo>
                      <a:pt x="72" y="586"/>
                    </a:lnTo>
                    <a:lnTo>
                      <a:pt x="88" y="598"/>
                    </a:lnTo>
                    <a:lnTo>
                      <a:pt x="106" y="608"/>
                    </a:lnTo>
                    <a:lnTo>
                      <a:pt x="126" y="616"/>
                    </a:lnTo>
                    <a:lnTo>
                      <a:pt x="146" y="624"/>
                    </a:lnTo>
                    <a:lnTo>
                      <a:pt x="146" y="624"/>
                    </a:lnTo>
                    <a:lnTo>
                      <a:pt x="166" y="628"/>
                    </a:lnTo>
                    <a:lnTo>
                      <a:pt x="188" y="632"/>
                    </a:lnTo>
                    <a:lnTo>
                      <a:pt x="210" y="634"/>
                    </a:lnTo>
                    <a:lnTo>
                      <a:pt x="232" y="636"/>
                    </a:lnTo>
                    <a:lnTo>
                      <a:pt x="232" y="636"/>
                    </a:lnTo>
                    <a:lnTo>
                      <a:pt x="256" y="634"/>
                    </a:lnTo>
                    <a:lnTo>
                      <a:pt x="278" y="632"/>
                    </a:lnTo>
                    <a:lnTo>
                      <a:pt x="300" y="626"/>
                    </a:lnTo>
                    <a:lnTo>
                      <a:pt x="322" y="620"/>
                    </a:lnTo>
                    <a:lnTo>
                      <a:pt x="322" y="620"/>
                    </a:lnTo>
                    <a:lnTo>
                      <a:pt x="342" y="610"/>
                    </a:lnTo>
                    <a:lnTo>
                      <a:pt x="362" y="600"/>
                    </a:lnTo>
                    <a:lnTo>
                      <a:pt x="378" y="588"/>
                    </a:lnTo>
                    <a:lnTo>
                      <a:pt x="396" y="574"/>
                    </a:lnTo>
                    <a:lnTo>
                      <a:pt x="396" y="574"/>
                    </a:lnTo>
                    <a:lnTo>
                      <a:pt x="410" y="558"/>
                    </a:lnTo>
                    <a:lnTo>
                      <a:pt x="424" y="540"/>
                    </a:lnTo>
                    <a:lnTo>
                      <a:pt x="436" y="522"/>
                    </a:lnTo>
                    <a:lnTo>
                      <a:pt x="446" y="502"/>
                    </a:lnTo>
                    <a:lnTo>
                      <a:pt x="446" y="502"/>
                    </a:lnTo>
                    <a:lnTo>
                      <a:pt x="454" y="480"/>
                    </a:lnTo>
                    <a:lnTo>
                      <a:pt x="460" y="458"/>
                    </a:lnTo>
                    <a:lnTo>
                      <a:pt x="464" y="436"/>
                    </a:lnTo>
                    <a:lnTo>
                      <a:pt x="464" y="412"/>
                    </a:lnTo>
                    <a:lnTo>
                      <a:pt x="464" y="412"/>
                    </a:lnTo>
                    <a:lnTo>
                      <a:pt x="464" y="390"/>
                    </a:lnTo>
                    <a:lnTo>
                      <a:pt x="462" y="370"/>
                    </a:lnTo>
                    <a:lnTo>
                      <a:pt x="458" y="350"/>
                    </a:lnTo>
                    <a:lnTo>
                      <a:pt x="452" y="330"/>
                    </a:lnTo>
                    <a:lnTo>
                      <a:pt x="452" y="330"/>
                    </a:lnTo>
                    <a:lnTo>
                      <a:pt x="444" y="310"/>
                    </a:lnTo>
                    <a:lnTo>
                      <a:pt x="436" y="294"/>
                    </a:lnTo>
                    <a:lnTo>
                      <a:pt x="426" y="278"/>
                    </a:lnTo>
                    <a:lnTo>
                      <a:pt x="414" y="262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10509877" y="9687507"/>
                <a:ext cx="675095" cy="711464"/>
              </a:xfrm>
              <a:custGeom>
                <a:avLst/>
                <a:gdLst>
                  <a:gd name="T0" fmla="*/ 578 w 594"/>
                  <a:gd name="T1" fmla="*/ 0 h 626"/>
                  <a:gd name="T2" fmla="*/ 426 w 594"/>
                  <a:gd name="T3" fmla="*/ 0 h 626"/>
                  <a:gd name="T4" fmla="*/ 300 w 594"/>
                  <a:gd name="T5" fmla="*/ 200 h 626"/>
                  <a:gd name="T6" fmla="*/ 176 w 594"/>
                  <a:gd name="T7" fmla="*/ 0 h 626"/>
                  <a:gd name="T8" fmla="*/ 16 w 594"/>
                  <a:gd name="T9" fmla="*/ 0 h 626"/>
                  <a:gd name="T10" fmla="*/ 218 w 594"/>
                  <a:gd name="T11" fmla="*/ 298 h 626"/>
                  <a:gd name="T12" fmla="*/ 0 w 594"/>
                  <a:gd name="T13" fmla="*/ 626 h 626"/>
                  <a:gd name="T14" fmla="*/ 154 w 594"/>
                  <a:gd name="T15" fmla="*/ 626 h 626"/>
                  <a:gd name="T16" fmla="*/ 294 w 594"/>
                  <a:gd name="T17" fmla="*/ 410 h 626"/>
                  <a:gd name="T18" fmla="*/ 430 w 594"/>
                  <a:gd name="T19" fmla="*/ 626 h 626"/>
                  <a:gd name="T20" fmla="*/ 594 w 594"/>
                  <a:gd name="T21" fmla="*/ 626 h 626"/>
                  <a:gd name="T22" fmla="*/ 376 w 594"/>
                  <a:gd name="T23" fmla="*/ 300 h 626"/>
                  <a:gd name="T24" fmla="*/ 578 w 594"/>
                  <a:gd name="T2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4" h="626">
                    <a:moveTo>
                      <a:pt x="578" y="0"/>
                    </a:moveTo>
                    <a:lnTo>
                      <a:pt x="426" y="0"/>
                    </a:lnTo>
                    <a:lnTo>
                      <a:pt x="300" y="200"/>
                    </a:lnTo>
                    <a:lnTo>
                      <a:pt x="176" y="0"/>
                    </a:lnTo>
                    <a:lnTo>
                      <a:pt x="16" y="0"/>
                    </a:lnTo>
                    <a:lnTo>
                      <a:pt x="218" y="298"/>
                    </a:lnTo>
                    <a:lnTo>
                      <a:pt x="0" y="626"/>
                    </a:lnTo>
                    <a:lnTo>
                      <a:pt x="154" y="626"/>
                    </a:lnTo>
                    <a:lnTo>
                      <a:pt x="294" y="410"/>
                    </a:lnTo>
                    <a:lnTo>
                      <a:pt x="430" y="626"/>
                    </a:lnTo>
                    <a:lnTo>
                      <a:pt x="594" y="626"/>
                    </a:lnTo>
                    <a:lnTo>
                      <a:pt x="376" y="300"/>
                    </a:lnTo>
                    <a:lnTo>
                      <a:pt x="578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2" name="object 7"/>
          <p:cNvSpPr txBox="1">
            <a:spLocks noChangeArrowheads="1"/>
          </p:cNvSpPr>
          <p:nvPr/>
        </p:nvSpPr>
        <p:spPr bwMode="auto">
          <a:xfrm>
            <a:off x="1295400" y="2352754"/>
            <a:ext cx="2085526" cy="115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2388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301"/>
              </a:lnSpc>
              <a:spcBef>
                <a:spcPct val="0"/>
              </a:spcBef>
              <a:defRPr/>
            </a:pPr>
            <a:endParaRPr kumimoji="0" lang="ru-RU" altLang="ru-RU" sz="1500" dirty="0">
              <a:latin typeface="Arial" charset="0"/>
            </a:endParaRPr>
          </a:p>
          <a:p>
            <a:pPr eaLnBrk="1" hangingPunct="1">
              <a:lnSpc>
                <a:spcPts val="4757"/>
              </a:lnSpc>
              <a:spcBef>
                <a:spcPct val="0"/>
              </a:spcBef>
              <a:defRPr/>
            </a:pPr>
            <a:r>
              <a:rPr kumimoji="0" lang="ru-RU" altLang="ru-RU" sz="4300" b="1" dirty="0" smtClean="0">
                <a:latin typeface="Arial" charset="0"/>
              </a:rPr>
              <a:t>54</a:t>
            </a:r>
            <a:r>
              <a:rPr kumimoji="0" lang="en-US" altLang="ru-RU" sz="800" b="1" dirty="0" smtClean="0">
                <a:latin typeface="Arial" charset="0"/>
              </a:rPr>
              <a:t> </a:t>
            </a:r>
            <a:r>
              <a:rPr kumimoji="0" lang="ru-RU" altLang="ru-RU" sz="1500" dirty="0">
                <a:latin typeface="Arial" pitchFamily="34" charset="0"/>
                <a:cs typeface="Arial" pitchFamily="34" charset="0"/>
              </a:rPr>
              <a:t>тыс. м2</a:t>
            </a:r>
          </a:p>
          <a:p>
            <a:pPr marL="27917" eaLnBrk="1" hangingPunct="1">
              <a:spcBef>
                <a:spcPts val="293"/>
              </a:spcBef>
              <a:defRPr/>
            </a:pPr>
            <a:r>
              <a:rPr kumimoji="0" lang="ru-RU" altLang="ru-RU" sz="1100" dirty="0">
                <a:latin typeface="Arial" charset="0"/>
              </a:rPr>
              <a:t>с</a:t>
            </a:r>
            <a:r>
              <a:rPr kumimoji="0" lang="ru-RU" altLang="ru-RU" sz="1100" dirty="0" smtClean="0">
                <a:latin typeface="Arial" charset="0"/>
              </a:rPr>
              <a:t>овокупная торговая площадь на 1 сентября 2019</a:t>
            </a:r>
            <a:endParaRPr kumimoji="0" lang="ru-RU" altLang="ru-RU" sz="1100" dirty="0">
              <a:latin typeface="Arial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325677" y="3104585"/>
            <a:ext cx="192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300570" y="1607846"/>
            <a:ext cx="274434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1"/>
              </a:lnSpc>
              <a:defRPr/>
            </a:pPr>
            <a:r>
              <a:rPr kumimoji="0" lang="ru-RU" altLang="ru-RU" sz="1400" dirty="0" smtClean="0">
                <a:latin typeface="Arial" charset="0"/>
              </a:rPr>
              <a:t>с</a:t>
            </a:r>
            <a:endParaRPr kumimoji="0" lang="ru-RU" altLang="ru-RU" sz="1400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920" y="1428750"/>
            <a:ext cx="1840975" cy="35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bject 19"/>
          <p:cNvSpPr txBox="1">
            <a:spLocks noChangeArrowheads="1"/>
          </p:cNvSpPr>
          <p:nvPr/>
        </p:nvSpPr>
        <p:spPr bwMode="auto">
          <a:xfrm>
            <a:off x="2370443" y="3883340"/>
            <a:ext cx="10585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204"/>
            <a:r>
              <a:rPr kumimoji="0" lang="ru-RU" altLang="ru-RU" sz="1500" dirty="0" smtClean="0">
                <a:latin typeface="Arial" pitchFamily="34" charset="0"/>
              </a:rPr>
              <a:t>млрд руб</a:t>
            </a:r>
            <a:r>
              <a:rPr kumimoji="0" lang="ru-RU" altLang="ru-RU" sz="1500" dirty="0">
                <a:latin typeface="Arial" pitchFamily="34" charset="0"/>
              </a:rPr>
              <a:t>.</a:t>
            </a:r>
          </a:p>
        </p:txBody>
      </p:sp>
      <p:sp>
        <p:nvSpPr>
          <p:cNvPr id="47" name="object 12"/>
          <p:cNvSpPr txBox="1">
            <a:spLocks noChangeArrowheads="1"/>
          </p:cNvSpPr>
          <p:nvPr/>
        </p:nvSpPr>
        <p:spPr bwMode="auto">
          <a:xfrm>
            <a:off x="1356954" y="4247286"/>
            <a:ext cx="1919977" cy="12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917">
              <a:lnSpc>
                <a:spcPts val="984"/>
              </a:lnSpc>
              <a:spcBef>
                <a:spcPts val="293"/>
              </a:spcBef>
            </a:pPr>
            <a:r>
              <a:rPr kumimoji="0" lang="ru-RU" sz="1100" dirty="0" smtClean="0">
                <a:latin typeface="Arial" pitchFamily="34" charset="0"/>
              </a:rPr>
              <a:t>Инвестиции за 5 лет</a:t>
            </a:r>
            <a:endParaRPr kumimoji="0" lang="ru-RU" altLang="ru-RU" sz="1100" dirty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91944" y="1765151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kumimoji="0" lang="ru-RU" alt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</a:rPr>
              <a:t>121</a:t>
            </a:r>
            <a:endParaRPr kumimoji="0" lang="ru-RU" altLang="ru-RU" sz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191944" y="3089974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kumimoji="0" lang="ru-RU" alt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</a:rPr>
              <a:t>5</a:t>
            </a:r>
            <a:endParaRPr kumimoji="0" lang="ru-RU" altLang="ru-RU" sz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338165" y="437559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kumimoji="0" lang="ru-RU" alt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</a:rPr>
              <a:t>4</a:t>
            </a:r>
            <a:endParaRPr kumimoji="0" lang="ru-RU" altLang="ru-RU" sz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55601" y="102394"/>
            <a:ext cx="8416925" cy="86177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 dirty="0" smtClean="0">
                <a:solidFill>
                  <a:schemeClr val="tx1"/>
                </a:solidFill>
              </a:rPr>
              <a:t>сентябрь 2014г. </a:t>
            </a:r>
            <a:br>
              <a:rPr lang="ru-RU" altLang="ru-RU" sz="1800" dirty="0" smtClean="0">
                <a:solidFill>
                  <a:schemeClr val="tx1"/>
                </a:solidFill>
              </a:rPr>
            </a:br>
            <a:r>
              <a:rPr lang="ru-RU" altLang="ru-RU" sz="1600" dirty="0" smtClean="0">
                <a:solidFill>
                  <a:schemeClr val="tx1"/>
                </a:solidFill>
              </a:rPr>
              <a:t>открыт распределительный центр</a:t>
            </a:r>
            <a:br>
              <a:rPr lang="ru-RU" altLang="ru-RU" sz="1600" dirty="0" smtClean="0">
                <a:solidFill>
                  <a:schemeClr val="tx1"/>
                </a:solidFill>
              </a:rPr>
            </a:br>
            <a:r>
              <a:rPr lang="ru-RU" altLang="ru-RU" sz="1600" dirty="0" smtClean="0">
                <a:solidFill>
                  <a:schemeClr val="tx1"/>
                </a:solidFill>
              </a:rPr>
              <a:t>(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Аксайский</a:t>
            </a:r>
            <a:r>
              <a:rPr lang="ru-RU" altLang="ru-RU" sz="1400" dirty="0" smtClean="0">
                <a:solidFill>
                  <a:schemeClr val="tx1"/>
                </a:solidFill>
              </a:rPr>
              <a:t> р-н, трасса на Волгодонск)</a:t>
            </a:r>
            <a:endParaRPr lang="en-GB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A3BE7-11AC-4F77-9B84-A0FFA7E53C6A}" type="slidenum">
              <a:rPr lang="en-GB" alt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altLang="ru-RU" smtClean="0">
              <a:solidFill>
                <a:srgbClr val="898989"/>
              </a:solidFill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979285" y="1044643"/>
            <a:ext cx="3821315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haroni" panose="02010803020104030203" pitchFamily="2" charset="-79"/>
              </a:rPr>
              <a:t>РЦ «Ростов»</a:t>
            </a:r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Обслуживает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ТС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Численность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сотрудников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–  460 чел.</a:t>
            </a:r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Режим работы           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–   круглосуточный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Объемы отгрузок 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– 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более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120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000 упаковок в сутки</a:t>
            </a:r>
          </a:p>
        </p:txBody>
      </p:sp>
      <p:pic>
        <p:nvPicPr>
          <p:cNvPr id="7174" name="Picture 5" descr="C:\Users\alexey.polyanskiy\Desktop\РЦ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687" y="3587003"/>
            <a:ext cx="2320925" cy="1157288"/>
          </a:xfrm>
          <a:prstGeom prst="rect">
            <a:avLst/>
          </a:prstGeom>
          <a:noFill/>
          <a:ln w="19050">
            <a:solidFill>
              <a:srgbClr val="F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3" descr="C:\Users\alexey.polyanskiy\Desktop\РЦ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986" y="2947347"/>
            <a:ext cx="2667000" cy="182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C:\Users\alexey.polyanskiy\Desktop\Р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7003"/>
            <a:ext cx="2286000" cy="1143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6844"/>
            <a:ext cx="1840975" cy="35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67955" y="361950"/>
            <a:ext cx="602300" cy="463520"/>
            <a:chOff x="367955" y="483298"/>
            <a:chExt cx="602300" cy="463520"/>
          </a:xfrm>
        </p:grpSpPr>
        <p:sp>
          <p:nvSpPr>
            <p:cNvPr id="15" name="object 18"/>
            <p:cNvSpPr txBox="1"/>
            <p:nvPr/>
          </p:nvSpPr>
          <p:spPr bwMode="auto">
            <a:xfrm>
              <a:off x="367955" y="483298"/>
              <a:ext cx="442001" cy="43088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62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 dirty="0" smtClean="0">
                  <a:latin typeface="Arial"/>
                  <a:cs typeface="Arial"/>
                </a:rPr>
                <a:t>0</a:t>
              </a:r>
              <a:r>
                <a:rPr kumimoji="0" lang="ru-RU" sz="2800" b="1" dirty="0" smtClean="0">
                  <a:latin typeface="Arial"/>
                  <a:cs typeface="Arial"/>
                </a:rPr>
                <a:t>3</a:t>
              </a:r>
              <a:endParaRPr kumimoji="0" sz="2800" dirty="0">
                <a:latin typeface="Arial"/>
                <a:cs typeface="Arial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2779512">
              <a:off x="663901" y="637697"/>
              <a:ext cx="193957" cy="41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 bwMode="auto">
            <a:xfrm rot="362505" flipV="1">
              <a:off x="545081" y="606582"/>
              <a:ext cx="322583" cy="3402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372084" y="3004870"/>
            <a:ext cx="501710" cy="1769382"/>
            <a:chOff x="1265238" y="7654925"/>
            <a:chExt cx="1027112" cy="3826329"/>
          </a:xfrm>
        </p:grpSpPr>
        <p:sp>
          <p:nvSpPr>
            <p:cNvPr id="19" name="object 6"/>
            <p:cNvSpPr>
              <a:spLocks/>
            </p:cNvSpPr>
            <p:nvPr/>
          </p:nvSpPr>
          <p:spPr bwMode="auto">
            <a:xfrm>
              <a:off x="1265238" y="10561638"/>
              <a:ext cx="1027112" cy="0"/>
            </a:xfrm>
            <a:custGeom>
              <a:avLst/>
              <a:gdLst>
                <a:gd name="T0" fmla="*/ 0 w 1027430"/>
                <a:gd name="T1" fmla="*/ 1020836 w 10274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27430">
                  <a:moveTo>
                    <a:pt x="0" y="0"/>
                  </a:moveTo>
                  <a:lnTo>
                    <a:pt x="1026858" y="0"/>
                  </a:lnTo>
                </a:path>
              </a:pathLst>
            </a:custGeom>
            <a:noFill/>
            <a:ln w="15706">
              <a:solidFill>
                <a:srgbClr val="38383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0" name="Изображение 10" descr="link_3 logo 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050" y="7654925"/>
              <a:ext cx="8540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Группа 21"/>
            <p:cNvGrpSpPr>
              <a:grpSpLocks noChangeAspect="1"/>
            </p:cNvGrpSpPr>
            <p:nvPr/>
          </p:nvGrpSpPr>
          <p:grpSpPr>
            <a:xfrm>
              <a:off x="1276696" y="10914905"/>
              <a:ext cx="989172" cy="566349"/>
              <a:chOff x="9702945" y="9448837"/>
              <a:chExt cx="2020739" cy="1156981"/>
            </a:xfrm>
          </p:grpSpPr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9702945" y="9448837"/>
                <a:ext cx="761471" cy="1156981"/>
              </a:xfrm>
              <a:custGeom>
                <a:avLst/>
                <a:gdLst>
                  <a:gd name="T0" fmla="*/ 310 w 670"/>
                  <a:gd name="T1" fmla="*/ 0 h 1018"/>
                  <a:gd name="T2" fmla="*/ 0 w 670"/>
                  <a:gd name="T3" fmla="*/ 0 h 1018"/>
                  <a:gd name="T4" fmla="*/ 360 w 670"/>
                  <a:gd name="T5" fmla="*/ 508 h 1018"/>
                  <a:gd name="T6" fmla="*/ 0 w 670"/>
                  <a:gd name="T7" fmla="*/ 1018 h 1018"/>
                  <a:gd name="T8" fmla="*/ 310 w 670"/>
                  <a:gd name="T9" fmla="*/ 1018 h 1018"/>
                  <a:gd name="T10" fmla="*/ 670 w 670"/>
                  <a:gd name="T11" fmla="*/ 508 h 1018"/>
                  <a:gd name="T12" fmla="*/ 310 w 670"/>
                  <a:gd name="T13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1018">
                    <a:moveTo>
                      <a:pt x="310" y="0"/>
                    </a:moveTo>
                    <a:lnTo>
                      <a:pt x="0" y="0"/>
                    </a:lnTo>
                    <a:lnTo>
                      <a:pt x="360" y="508"/>
                    </a:lnTo>
                    <a:lnTo>
                      <a:pt x="0" y="1018"/>
                    </a:lnTo>
                    <a:lnTo>
                      <a:pt x="310" y="1018"/>
                    </a:lnTo>
                    <a:lnTo>
                      <a:pt x="670" y="508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1196337" y="9687507"/>
                <a:ext cx="527347" cy="722829"/>
              </a:xfrm>
              <a:custGeom>
                <a:avLst/>
                <a:gdLst>
                  <a:gd name="T0" fmla="*/ 414 w 464"/>
                  <a:gd name="T1" fmla="*/ 262 h 636"/>
                  <a:gd name="T2" fmla="*/ 386 w 464"/>
                  <a:gd name="T3" fmla="*/ 236 h 636"/>
                  <a:gd name="T4" fmla="*/ 354 w 464"/>
                  <a:gd name="T5" fmla="*/ 218 h 636"/>
                  <a:gd name="T6" fmla="*/ 336 w 464"/>
                  <a:gd name="T7" fmla="*/ 210 h 636"/>
                  <a:gd name="T8" fmla="*/ 294 w 464"/>
                  <a:gd name="T9" fmla="*/ 202 h 636"/>
                  <a:gd name="T10" fmla="*/ 272 w 464"/>
                  <a:gd name="T11" fmla="*/ 200 h 636"/>
                  <a:gd name="T12" fmla="*/ 236 w 464"/>
                  <a:gd name="T13" fmla="*/ 204 h 636"/>
                  <a:gd name="T14" fmla="*/ 204 w 464"/>
                  <a:gd name="T15" fmla="*/ 212 h 636"/>
                  <a:gd name="T16" fmla="*/ 190 w 464"/>
                  <a:gd name="T17" fmla="*/ 218 h 636"/>
                  <a:gd name="T18" fmla="*/ 162 w 464"/>
                  <a:gd name="T19" fmla="*/ 236 h 636"/>
                  <a:gd name="T20" fmla="*/ 148 w 464"/>
                  <a:gd name="T21" fmla="*/ 246 h 636"/>
                  <a:gd name="T22" fmla="*/ 430 w 464"/>
                  <a:gd name="T23" fmla="*/ 104 h 636"/>
                  <a:gd name="T24" fmla="*/ 82 w 464"/>
                  <a:gd name="T25" fmla="*/ 0 h 636"/>
                  <a:gd name="T26" fmla="*/ 134 w 464"/>
                  <a:gd name="T27" fmla="*/ 346 h 636"/>
                  <a:gd name="T28" fmla="*/ 144 w 464"/>
                  <a:gd name="T29" fmla="*/ 334 h 636"/>
                  <a:gd name="T30" fmla="*/ 164 w 464"/>
                  <a:gd name="T31" fmla="*/ 314 h 636"/>
                  <a:gd name="T32" fmla="*/ 174 w 464"/>
                  <a:gd name="T33" fmla="*/ 308 h 636"/>
                  <a:gd name="T34" fmla="*/ 200 w 464"/>
                  <a:gd name="T35" fmla="*/ 298 h 636"/>
                  <a:gd name="T36" fmla="*/ 230 w 464"/>
                  <a:gd name="T37" fmla="*/ 296 h 636"/>
                  <a:gd name="T38" fmla="*/ 254 w 464"/>
                  <a:gd name="T39" fmla="*/ 298 h 636"/>
                  <a:gd name="T40" fmla="*/ 276 w 464"/>
                  <a:gd name="T41" fmla="*/ 304 h 636"/>
                  <a:gd name="T42" fmla="*/ 294 w 464"/>
                  <a:gd name="T43" fmla="*/ 316 h 636"/>
                  <a:gd name="T44" fmla="*/ 310 w 464"/>
                  <a:gd name="T45" fmla="*/ 330 h 636"/>
                  <a:gd name="T46" fmla="*/ 330 w 464"/>
                  <a:gd name="T47" fmla="*/ 366 h 636"/>
                  <a:gd name="T48" fmla="*/ 336 w 464"/>
                  <a:gd name="T49" fmla="*/ 388 h 636"/>
                  <a:gd name="T50" fmla="*/ 338 w 464"/>
                  <a:gd name="T51" fmla="*/ 412 h 636"/>
                  <a:gd name="T52" fmla="*/ 330 w 464"/>
                  <a:gd name="T53" fmla="*/ 456 h 636"/>
                  <a:gd name="T54" fmla="*/ 322 w 464"/>
                  <a:gd name="T55" fmla="*/ 478 h 636"/>
                  <a:gd name="T56" fmla="*/ 308 w 464"/>
                  <a:gd name="T57" fmla="*/ 496 h 636"/>
                  <a:gd name="T58" fmla="*/ 274 w 464"/>
                  <a:gd name="T59" fmla="*/ 522 h 636"/>
                  <a:gd name="T60" fmla="*/ 264 w 464"/>
                  <a:gd name="T61" fmla="*/ 526 h 636"/>
                  <a:gd name="T62" fmla="*/ 242 w 464"/>
                  <a:gd name="T63" fmla="*/ 532 h 636"/>
                  <a:gd name="T64" fmla="*/ 230 w 464"/>
                  <a:gd name="T65" fmla="*/ 532 h 636"/>
                  <a:gd name="T66" fmla="*/ 190 w 464"/>
                  <a:gd name="T67" fmla="*/ 526 h 636"/>
                  <a:gd name="T68" fmla="*/ 160 w 464"/>
                  <a:gd name="T69" fmla="*/ 506 h 636"/>
                  <a:gd name="T70" fmla="*/ 148 w 464"/>
                  <a:gd name="T71" fmla="*/ 492 h 636"/>
                  <a:gd name="T72" fmla="*/ 132 w 464"/>
                  <a:gd name="T73" fmla="*/ 458 h 636"/>
                  <a:gd name="T74" fmla="*/ 0 w 464"/>
                  <a:gd name="T75" fmla="*/ 438 h 636"/>
                  <a:gd name="T76" fmla="*/ 2 w 464"/>
                  <a:gd name="T77" fmla="*/ 462 h 636"/>
                  <a:gd name="T78" fmla="*/ 12 w 464"/>
                  <a:gd name="T79" fmla="*/ 506 h 636"/>
                  <a:gd name="T80" fmla="*/ 20 w 464"/>
                  <a:gd name="T81" fmla="*/ 524 h 636"/>
                  <a:gd name="T82" fmla="*/ 44 w 464"/>
                  <a:gd name="T83" fmla="*/ 558 h 636"/>
                  <a:gd name="T84" fmla="*/ 72 w 464"/>
                  <a:gd name="T85" fmla="*/ 586 h 636"/>
                  <a:gd name="T86" fmla="*/ 88 w 464"/>
                  <a:gd name="T87" fmla="*/ 598 h 636"/>
                  <a:gd name="T88" fmla="*/ 126 w 464"/>
                  <a:gd name="T89" fmla="*/ 616 h 636"/>
                  <a:gd name="T90" fmla="*/ 146 w 464"/>
                  <a:gd name="T91" fmla="*/ 624 h 636"/>
                  <a:gd name="T92" fmla="*/ 188 w 464"/>
                  <a:gd name="T93" fmla="*/ 632 h 636"/>
                  <a:gd name="T94" fmla="*/ 232 w 464"/>
                  <a:gd name="T95" fmla="*/ 636 h 636"/>
                  <a:gd name="T96" fmla="*/ 256 w 464"/>
                  <a:gd name="T97" fmla="*/ 634 h 636"/>
                  <a:gd name="T98" fmla="*/ 300 w 464"/>
                  <a:gd name="T99" fmla="*/ 626 h 636"/>
                  <a:gd name="T100" fmla="*/ 322 w 464"/>
                  <a:gd name="T101" fmla="*/ 620 h 636"/>
                  <a:gd name="T102" fmla="*/ 362 w 464"/>
                  <a:gd name="T103" fmla="*/ 600 h 636"/>
                  <a:gd name="T104" fmla="*/ 396 w 464"/>
                  <a:gd name="T105" fmla="*/ 574 h 636"/>
                  <a:gd name="T106" fmla="*/ 410 w 464"/>
                  <a:gd name="T107" fmla="*/ 558 h 636"/>
                  <a:gd name="T108" fmla="*/ 436 w 464"/>
                  <a:gd name="T109" fmla="*/ 522 h 636"/>
                  <a:gd name="T110" fmla="*/ 446 w 464"/>
                  <a:gd name="T111" fmla="*/ 502 h 636"/>
                  <a:gd name="T112" fmla="*/ 460 w 464"/>
                  <a:gd name="T113" fmla="*/ 458 h 636"/>
                  <a:gd name="T114" fmla="*/ 464 w 464"/>
                  <a:gd name="T115" fmla="*/ 412 h 636"/>
                  <a:gd name="T116" fmla="*/ 464 w 464"/>
                  <a:gd name="T117" fmla="*/ 390 h 636"/>
                  <a:gd name="T118" fmla="*/ 458 w 464"/>
                  <a:gd name="T119" fmla="*/ 350 h 636"/>
                  <a:gd name="T120" fmla="*/ 452 w 464"/>
                  <a:gd name="T121" fmla="*/ 330 h 636"/>
                  <a:gd name="T122" fmla="*/ 436 w 464"/>
                  <a:gd name="T123" fmla="*/ 294 h 636"/>
                  <a:gd name="T124" fmla="*/ 414 w 464"/>
                  <a:gd name="T125" fmla="*/ 26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4" h="636">
                    <a:moveTo>
                      <a:pt x="414" y="262"/>
                    </a:moveTo>
                    <a:lnTo>
                      <a:pt x="414" y="262"/>
                    </a:lnTo>
                    <a:lnTo>
                      <a:pt x="402" y="248"/>
                    </a:lnTo>
                    <a:lnTo>
                      <a:pt x="386" y="236"/>
                    </a:lnTo>
                    <a:lnTo>
                      <a:pt x="370" y="226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36" y="210"/>
                    </a:lnTo>
                    <a:lnTo>
                      <a:pt x="316" y="204"/>
                    </a:lnTo>
                    <a:lnTo>
                      <a:pt x="294" y="202"/>
                    </a:lnTo>
                    <a:lnTo>
                      <a:pt x="272" y="200"/>
                    </a:lnTo>
                    <a:lnTo>
                      <a:pt x="272" y="200"/>
                    </a:lnTo>
                    <a:lnTo>
                      <a:pt x="254" y="200"/>
                    </a:lnTo>
                    <a:lnTo>
                      <a:pt x="236" y="204"/>
                    </a:lnTo>
                    <a:lnTo>
                      <a:pt x="220" y="206"/>
                    </a:lnTo>
                    <a:lnTo>
                      <a:pt x="204" y="212"/>
                    </a:lnTo>
                    <a:lnTo>
                      <a:pt x="204" y="212"/>
                    </a:lnTo>
                    <a:lnTo>
                      <a:pt x="190" y="218"/>
                    </a:lnTo>
                    <a:lnTo>
                      <a:pt x="176" y="226"/>
                    </a:lnTo>
                    <a:lnTo>
                      <a:pt x="162" y="236"/>
                    </a:lnTo>
                    <a:lnTo>
                      <a:pt x="150" y="248"/>
                    </a:lnTo>
                    <a:lnTo>
                      <a:pt x="148" y="246"/>
                    </a:lnTo>
                    <a:lnTo>
                      <a:pt x="172" y="104"/>
                    </a:lnTo>
                    <a:lnTo>
                      <a:pt x="430" y="104"/>
                    </a:lnTo>
                    <a:lnTo>
                      <a:pt x="430" y="0"/>
                    </a:lnTo>
                    <a:lnTo>
                      <a:pt x="82" y="0"/>
                    </a:lnTo>
                    <a:lnTo>
                      <a:pt x="20" y="346"/>
                    </a:lnTo>
                    <a:lnTo>
                      <a:pt x="134" y="346"/>
                    </a:lnTo>
                    <a:lnTo>
                      <a:pt x="134" y="346"/>
                    </a:lnTo>
                    <a:lnTo>
                      <a:pt x="144" y="334"/>
                    </a:lnTo>
                    <a:lnTo>
                      <a:pt x="154" y="324"/>
                    </a:lnTo>
                    <a:lnTo>
                      <a:pt x="164" y="314"/>
                    </a:lnTo>
                    <a:lnTo>
                      <a:pt x="174" y="308"/>
                    </a:lnTo>
                    <a:lnTo>
                      <a:pt x="174" y="308"/>
                    </a:lnTo>
                    <a:lnTo>
                      <a:pt x="186" y="302"/>
                    </a:lnTo>
                    <a:lnTo>
                      <a:pt x="200" y="298"/>
                    </a:lnTo>
                    <a:lnTo>
                      <a:pt x="214" y="296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54" y="298"/>
                    </a:lnTo>
                    <a:lnTo>
                      <a:pt x="266" y="300"/>
                    </a:lnTo>
                    <a:lnTo>
                      <a:pt x="276" y="304"/>
                    </a:lnTo>
                    <a:lnTo>
                      <a:pt x="276" y="304"/>
                    </a:lnTo>
                    <a:lnTo>
                      <a:pt x="294" y="316"/>
                    </a:lnTo>
                    <a:lnTo>
                      <a:pt x="310" y="330"/>
                    </a:lnTo>
                    <a:lnTo>
                      <a:pt x="310" y="330"/>
                    </a:lnTo>
                    <a:lnTo>
                      <a:pt x="322" y="346"/>
                    </a:lnTo>
                    <a:lnTo>
                      <a:pt x="330" y="366"/>
                    </a:lnTo>
                    <a:lnTo>
                      <a:pt x="330" y="366"/>
                    </a:lnTo>
                    <a:lnTo>
                      <a:pt x="336" y="388"/>
                    </a:lnTo>
                    <a:lnTo>
                      <a:pt x="338" y="412"/>
                    </a:lnTo>
                    <a:lnTo>
                      <a:pt x="338" y="412"/>
                    </a:lnTo>
                    <a:lnTo>
                      <a:pt x="336" y="434"/>
                    </a:lnTo>
                    <a:lnTo>
                      <a:pt x="330" y="456"/>
                    </a:lnTo>
                    <a:lnTo>
                      <a:pt x="330" y="456"/>
                    </a:lnTo>
                    <a:lnTo>
                      <a:pt x="322" y="478"/>
                    </a:lnTo>
                    <a:lnTo>
                      <a:pt x="308" y="496"/>
                    </a:lnTo>
                    <a:lnTo>
                      <a:pt x="308" y="496"/>
                    </a:lnTo>
                    <a:lnTo>
                      <a:pt x="294" y="510"/>
                    </a:lnTo>
                    <a:lnTo>
                      <a:pt x="274" y="522"/>
                    </a:lnTo>
                    <a:lnTo>
                      <a:pt x="274" y="522"/>
                    </a:lnTo>
                    <a:lnTo>
                      <a:pt x="264" y="526"/>
                    </a:lnTo>
                    <a:lnTo>
                      <a:pt x="254" y="530"/>
                    </a:lnTo>
                    <a:lnTo>
                      <a:pt x="242" y="532"/>
                    </a:lnTo>
                    <a:lnTo>
                      <a:pt x="230" y="532"/>
                    </a:lnTo>
                    <a:lnTo>
                      <a:pt x="230" y="532"/>
                    </a:lnTo>
                    <a:lnTo>
                      <a:pt x="210" y="530"/>
                    </a:lnTo>
                    <a:lnTo>
                      <a:pt x="190" y="526"/>
                    </a:lnTo>
                    <a:lnTo>
                      <a:pt x="174" y="518"/>
                    </a:lnTo>
                    <a:lnTo>
                      <a:pt x="160" y="506"/>
                    </a:lnTo>
                    <a:lnTo>
                      <a:pt x="160" y="506"/>
                    </a:lnTo>
                    <a:lnTo>
                      <a:pt x="148" y="492"/>
                    </a:lnTo>
                    <a:lnTo>
                      <a:pt x="138" y="476"/>
                    </a:lnTo>
                    <a:lnTo>
                      <a:pt x="132" y="458"/>
                    </a:lnTo>
                    <a:lnTo>
                      <a:pt x="128" y="438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2"/>
                    </a:lnTo>
                    <a:lnTo>
                      <a:pt x="6" y="484"/>
                    </a:lnTo>
                    <a:lnTo>
                      <a:pt x="12" y="506"/>
                    </a:lnTo>
                    <a:lnTo>
                      <a:pt x="20" y="524"/>
                    </a:lnTo>
                    <a:lnTo>
                      <a:pt x="20" y="524"/>
                    </a:lnTo>
                    <a:lnTo>
                      <a:pt x="32" y="542"/>
                    </a:lnTo>
                    <a:lnTo>
                      <a:pt x="44" y="558"/>
                    </a:lnTo>
                    <a:lnTo>
                      <a:pt x="56" y="572"/>
                    </a:lnTo>
                    <a:lnTo>
                      <a:pt x="72" y="586"/>
                    </a:lnTo>
                    <a:lnTo>
                      <a:pt x="72" y="586"/>
                    </a:lnTo>
                    <a:lnTo>
                      <a:pt x="88" y="598"/>
                    </a:lnTo>
                    <a:lnTo>
                      <a:pt x="106" y="608"/>
                    </a:lnTo>
                    <a:lnTo>
                      <a:pt x="126" y="616"/>
                    </a:lnTo>
                    <a:lnTo>
                      <a:pt x="146" y="624"/>
                    </a:lnTo>
                    <a:lnTo>
                      <a:pt x="146" y="624"/>
                    </a:lnTo>
                    <a:lnTo>
                      <a:pt x="166" y="628"/>
                    </a:lnTo>
                    <a:lnTo>
                      <a:pt x="188" y="632"/>
                    </a:lnTo>
                    <a:lnTo>
                      <a:pt x="210" y="634"/>
                    </a:lnTo>
                    <a:lnTo>
                      <a:pt x="232" y="636"/>
                    </a:lnTo>
                    <a:lnTo>
                      <a:pt x="232" y="636"/>
                    </a:lnTo>
                    <a:lnTo>
                      <a:pt x="256" y="634"/>
                    </a:lnTo>
                    <a:lnTo>
                      <a:pt x="278" y="632"/>
                    </a:lnTo>
                    <a:lnTo>
                      <a:pt x="300" y="626"/>
                    </a:lnTo>
                    <a:lnTo>
                      <a:pt x="322" y="620"/>
                    </a:lnTo>
                    <a:lnTo>
                      <a:pt x="322" y="620"/>
                    </a:lnTo>
                    <a:lnTo>
                      <a:pt x="342" y="610"/>
                    </a:lnTo>
                    <a:lnTo>
                      <a:pt x="362" y="600"/>
                    </a:lnTo>
                    <a:lnTo>
                      <a:pt x="378" y="588"/>
                    </a:lnTo>
                    <a:lnTo>
                      <a:pt x="396" y="574"/>
                    </a:lnTo>
                    <a:lnTo>
                      <a:pt x="396" y="574"/>
                    </a:lnTo>
                    <a:lnTo>
                      <a:pt x="410" y="558"/>
                    </a:lnTo>
                    <a:lnTo>
                      <a:pt x="424" y="540"/>
                    </a:lnTo>
                    <a:lnTo>
                      <a:pt x="436" y="522"/>
                    </a:lnTo>
                    <a:lnTo>
                      <a:pt x="446" y="502"/>
                    </a:lnTo>
                    <a:lnTo>
                      <a:pt x="446" y="502"/>
                    </a:lnTo>
                    <a:lnTo>
                      <a:pt x="454" y="480"/>
                    </a:lnTo>
                    <a:lnTo>
                      <a:pt x="460" y="458"/>
                    </a:lnTo>
                    <a:lnTo>
                      <a:pt x="464" y="436"/>
                    </a:lnTo>
                    <a:lnTo>
                      <a:pt x="464" y="412"/>
                    </a:lnTo>
                    <a:lnTo>
                      <a:pt x="464" y="412"/>
                    </a:lnTo>
                    <a:lnTo>
                      <a:pt x="464" y="390"/>
                    </a:lnTo>
                    <a:lnTo>
                      <a:pt x="462" y="370"/>
                    </a:lnTo>
                    <a:lnTo>
                      <a:pt x="458" y="350"/>
                    </a:lnTo>
                    <a:lnTo>
                      <a:pt x="452" y="330"/>
                    </a:lnTo>
                    <a:lnTo>
                      <a:pt x="452" y="330"/>
                    </a:lnTo>
                    <a:lnTo>
                      <a:pt x="444" y="310"/>
                    </a:lnTo>
                    <a:lnTo>
                      <a:pt x="436" y="294"/>
                    </a:lnTo>
                    <a:lnTo>
                      <a:pt x="426" y="278"/>
                    </a:lnTo>
                    <a:lnTo>
                      <a:pt x="414" y="262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0509877" y="9687507"/>
                <a:ext cx="675095" cy="711464"/>
              </a:xfrm>
              <a:custGeom>
                <a:avLst/>
                <a:gdLst>
                  <a:gd name="T0" fmla="*/ 578 w 594"/>
                  <a:gd name="T1" fmla="*/ 0 h 626"/>
                  <a:gd name="T2" fmla="*/ 426 w 594"/>
                  <a:gd name="T3" fmla="*/ 0 h 626"/>
                  <a:gd name="T4" fmla="*/ 300 w 594"/>
                  <a:gd name="T5" fmla="*/ 200 h 626"/>
                  <a:gd name="T6" fmla="*/ 176 w 594"/>
                  <a:gd name="T7" fmla="*/ 0 h 626"/>
                  <a:gd name="T8" fmla="*/ 16 w 594"/>
                  <a:gd name="T9" fmla="*/ 0 h 626"/>
                  <a:gd name="T10" fmla="*/ 218 w 594"/>
                  <a:gd name="T11" fmla="*/ 298 h 626"/>
                  <a:gd name="T12" fmla="*/ 0 w 594"/>
                  <a:gd name="T13" fmla="*/ 626 h 626"/>
                  <a:gd name="T14" fmla="*/ 154 w 594"/>
                  <a:gd name="T15" fmla="*/ 626 h 626"/>
                  <a:gd name="T16" fmla="*/ 294 w 594"/>
                  <a:gd name="T17" fmla="*/ 410 h 626"/>
                  <a:gd name="T18" fmla="*/ 430 w 594"/>
                  <a:gd name="T19" fmla="*/ 626 h 626"/>
                  <a:gd name="T20" fmla="*/ 594 w 594"/>
                  <a:gd name="T21" fmla="*/ 626 h 626"/>
                  <a:gd name="T22" fmla="*/ 376 w 594"/>
                  <a:gd name="T23" fmla="*/ 300 h 626"/>
                  <a:gd name="T24" fmla="*/ 578 w 594"/>
                  <a:gd name="T2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4" h="626">
                    <a:moveTo>
                      <a:pt x="578" y="0"/>
                    </a:moveTo>
                    <a:lnTo>
                      <a:pt x="426" y="0"/>
                    </a:lnTo>
                    <a:lnTo>
                      <a:pt x="300" y="200"/>
                    </a:lnTo>
                    <a:lnTo>
                      <a:pt x="176" y="0"/>
                    </a:lnTo>
                    <a:lnTo>
                      <a:pt x="16" y="0"/>
                    </a:lnTo>
                    <a:lnTo>
                      <a:pt x="218" y="298"/>
                    </a:lnTo>
                    <a:lnTo>
                      <a:pt x="0" y="626"/>
                    </a:lnTo>
                    <a:lnTo>
                      <a:pt x="154" y="626"/>
                    </a:lnTo>
                    <a:lnTo>
                      <a:pt x="294" y="410"/>
                    </a:lnTo>
                    <a:lnTo>
                      <a:pt x="430" y="626"/>
                    </a:lnTo>
                    <a:lnTo>
                      <a:pt x="594" y="626"/>
                    </a:lnTo>
                    <a:lnTo>
                      <a:pt x="376" y="300"/>
                    </a:lnTo>
                    <a:lnTo>
                      <a:pt x="578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49020" y="1583701"/>
            <a:ext cx="4042580" cy="120032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Общая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площадь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– </a:t>
            </a:r>
            <a:r>
              <a:rPr lang="ru-RU" b="1" dirty="0">
                <a:solidFill>
                  <a:srgbClr val="990033"/>
                </a:solidFill>
                <a:latin typeface="Arial Narrow" pitchFamily="34" charset="0"/>
              </a:rPr>
              <a:t>30 200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кв.м.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в т.ч. помещения сухих складов       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–  13 200 кв.м.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      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низкотемпературных складов  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–       998 кв.м.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         с регулируемой температурой 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–  11 320 кв.м.</a:t>
            </a:r>
          </a:p>
        </p:txBody>
      </p:sp>
    </p:spTree>
    <p:extLst>
      <p:ext uri="{BB962C8B-B14F-4D97-AF65-F5344CB8AC3E}">
        <p14:creationId xmlns:p14="http://schemas.microsoft.com/office/powerpoint/2010/main" xmlns="" val="15336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object 2"/>
          <p:cNvSpPr>
            <a:spLocks/>
          </p:cNvSpPr>
          <p:nvPr/>
        </p:nvSpPr>
        <p:spPr bwMode="auto">
          <a:xfrm>
            <a:off x="1112666" y="3"/>
            <a:ext cx="7574134" cy="5143499"/>
          </a:xfrm>
          <a:custGeom>
            <a:avLst/>
            <a:gdLst>
              <a:gd name="T0" fmla="*/ 0 w 10603230"/>
              <a:gd name="T1" fmla="*/ 12559039 h 12565380"/>
              <a:gd name="T2" fmla="*/ 10596847 w 10603230"/>
              <a:gd name="T3" fmla="*/ 12559039 h 12565380"/>
              <a:gd name="T4" fmla="*/ 10596847 w 10603230"/>
              <a:gd name="T5" fmla="*/ 0 h 12565380"/>
              <a:gd name="T6" fmla="*/ 0 w 10603230"/>
              <a:gd name="T7" fmla="*/ 0 h 12565380"/>
              <a:gd name="T8" fmla="*/ 0 w 10603230"/>
              <a:gd name="T9" fmla="*/ 12559039 h 12565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03230" h="12565380">
                <a:moveTo>
                  <a:pt x="0" y="12565062"/>
                </a:moveTo>
                <a:lnTo>
                  <a:pt x="10602870" y="12565062"/>
                </a:lnTo>
                <a:lnTo>
                  <a:pt x="10602870" y="0"/>
                </a:lnTo>
                <a:lnTo>
                  <a:pt x="0" y="0"/>
                </a:lnTo>
                <a:lnTo>
                  <a:pt x="0" y="12565062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0252" name="object 12"/>
          <p:cNvSpPr txBox="1">
            <a:spLocks noChangeArrowheads="1"/>
          </p:cNvSpPr>
          <p:nvPr/>
        </p:nvSpPr>
        <p:spPr bwMode="auto">
          <a:xfrm>
            <a:off x="1059950" y="1453550"/>
            <a:ext cx="1121276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55058">
              <a:lnSpc>
                <a:spcPts val="1826"/>
              </a:lnSpc>
            </a:pPr>
            <a:endParaRPr kumimoji="0" lang="ru-RU" altLang="ru-RU" dirty="0" smtClean="0">
              <a:latin typeface="Arial" pitchFamily="34" charset="0"/>
            </a:endParaRPr>
          </a:p>
          <a:p>
            <a:pPr marL="52732">
              <a:lnSpc>
                <a:spcPts val="5018"/>
              </a:lnSpc>
            </a:pPr>
            <a:r>
              <a:rPr kumimoji="0" lang="ru-RU" altLang="ru-RU" sz="4300" b="1" dirty="0" smtClean="0">
                <a:latin typeface="Arial" pitchFamily="34" charset="0"/>
              </a:rPr>
              <a:t> 72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43746" y="2332652"/>
            <a:ext cx="953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253117" y="357368"/>
            <a:ext cx="2127809" cy="128240"/>
            <a:chOff x="3257550" y="998538"/>
            <a:chExt cx="4356100" cy="350034"/>
          </a:xfrm>
        </p:grpSpPr>
        <p:sp>
          <p:nvSpPr>
            <p:cNvPr id="10250" name="object 10"/>
            <p:cNvSpPr>
              <a:spLocks/>
            </p:cNvSpPr>
            <p:nvPr/>
          </p:nvSpPr>
          <p:spPr bwMode="auto">
            <a:xfrm>
              <a:off x="3257550" y="1041400"/>
              <a:ext cx="165100" cy="92075"/>
            </a:xfrm>
            <a:custGeom>
              <a:avLst/>
              <a:gdLst>
                <a:gd name="T0" fmla="*/ 100373 w 165100"/>
                <a:gd name="T1" fmla="*/ 0 h 91440"/>
                <a:gd name="T2" fmla="*/ 0 w 165100"/>
                <a:gd name="T3" fmla="*/ 0 h 91440"/>
                <a:gd name="T4" fmla="*/ 64615 w 165100"/>
                <a:gd name="T5" fmla="*/ 104148 h 91440"/>
                <a:gd name="T6" fmla="*/ 164926 w 165100"/>
                <a:gd name="T7" fmla="*/ 104148 h 91440"/>
                <a:gd name="T8" fmla="*/ 100373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100373" y="0"/>
                  </a:moveTo>
                  <a:lnTo>
                    <a:pt x="0" y="0"/>
                  </a:lnTo>
                  <a:lnTo>
                    <a:pt x="64615" y="91316"/>
                  </a:lnTo>
                  <a:lnTo>
                    <a:pt x="164926" y="91316"/>
                  </a:lnTo>
                  <a:lnTo>
                    <a:pt x="100373" y="0"/>
                  </a:lnTo>
                  <a:close/>
                </a:path>
              </a:pathLst>
            </a:custGeom>
            <a:solidFill>
              <a:srgbClr val="F26C2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1" name="object 11"/>
            <p:cNvSpPr>
              <a:spLocks/>
            </p:cNvSpPr>
            <p:nvPr/>
          </p:nvSpPr>
          <p:spPr bwMode="auto">
            <a:xfrm>
              <a:off x="3257550" y="1133475"/>
              <a:ext cx="165100" cy="90488"/>
            </a:xfrm>
            <a:custGeom>
              <a:avLst/>
              <a:gdLst>
                <a:gd name="T0" fmla="*/ 64594 w 165100"/>
                <a:gd name="T1" fmla="*/ 0 h 91440"/>
                <a:gd name="T2" fmla="*/ 0 w 165100"/>
                <a:gd name="T3" fmla="*/ 74841 h 91440"/>
                <a:gd name="T4" fmla="*/ 100373 w 165100"/>
                <a:gd name="T5" fmla="*/ 74841 h 91440"/>
                <a:gd name="T6" fmla="*/ 164916 w 165100"/>
                <a:gd name="T7" fmla="*/ 10 h 91440"/>
                <a:gd name="T8" fmla="*/ 64594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64594" y="0"/>
                  </a:moveTo>
                  <a:lnTo>
                    <a:pt x="0" y="91306"/>
                  </a:lnTo>
                  <a:lnTo>
                    <a:pt x="100373" y="91306"/>
                  </a:lnTo>
                  <a:lnTo>
                    <a:pt x="164916" y="10"/>
                  </a:lnTo>
                  <a:lnTo>
                    <a:pt x="64594" y="0"/>
                  </a:lnTo>
                  <a:close/>
                </a:path>
              </a:pathLst>
            </a:custGeom>
            <a:solidFill>
              <a:srgbClr val="EF4E2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4" name="object 15"/>
            <p:cNvSpPr txBox="1">
              <a:spLocks noChangeArrowheads="1"/>
            </p:cNvSpPr>
            <p:nvPr/>
          </p:nvSpPr>
          <p:spPr bwMode="auto">
            <a:xfrm>
              <a:off x="3584575" y="998538"/>
              <a:ext cx="4029075" cy="35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6204">
                <a:lnSpc>
                  <a:spcPts val="1026"/>
                </a:lnSpc>
              </a:pPr>
              <a:r>
                <a:rPr kumimoji="0" lang="ru-RU" altLang="ru-RU" sz="800" dirty="0">
                  <a:solidFill>
                    <a:srgbClr val="636363"/>
                  </a:solidFill>
                  <a:latin typeface="Arial" pitchFamily="34" charset="0"/>
                </a:rPr>
                <a:t>Х5 RETAIL GROUP СЕГОДНЯ</a:t>
              </a:r>
              <a:endParaRPr kumimoji="0" lang="ru-RU" altLang="ru-RU" sz="800" dirty="0">
                <a:latin typeface="Arial" pitchFamily="34" charset="0"/>
              </a:endParaRPr>
            </a:p>
          </p:txBody>
        </p:sp>
      </p:grpSp>
      <p:sp>
        <p:nvSpPr>
          <p:cNvPr id="32" name="object 13"/>
          <p:cNvSpPr txBox="1">
            <a:spLocks noChangeArrowheads="1"/>
          </p:cNvSpPr>
          <p:nvPr/>
        </p:nvSpPr>
        <p:spPr bwMode="auto">
          <a:xfrm>
            <a:off x="1449772" y="3013121"/>
            <a:ext cx="3036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204">
              <a:lnSpc>
                <a:spcPts val="1759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latin typeface="Arial" pitchFamily="34" charset="0"/>
              </a:rPr>
              <a:t>Поддержка локальных </a:t>
            </a:r>
          </a:p>
          <a:p>
            <a:pPr marL="6204">
              <a:lnSpc>
                <a:spcPts val="1759"/>
              </a:lnSpc>
            </a:pPr>
            <a:r>
              <a:rPr kumimoji="0" lang="ru-RU" altLang="ru-RU" b="1" dirty="0" smtClean="0">
                <a:solidFill>
                  <a:schemeClr val="tx2"/>
                </a:solidFill>
                <a:latin typeface="Arial" pitchFamily="34" charset="0"/>
              </a:rPr>
              <a:t>производителей</a:t>
            </a:r>
            <a:endParaRPr kumimoji="0" lang="ru-RU" altLang="ru-RU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3" name="object 14"/>
          <p:cNvSpPr txBox="1">
            <a:spLocks noChangeArrowheads="1"/>
          </p:cNvSpPr>
          <p:nvPr/>
        </p:nvSpPr>
        <p:spPr bwMode="auto">
          <a:xfrm>
            <a:off x="1143746" y="3570858"/>
            <a:ext cx="3648675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65150" indent="-4572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19161" indent="-91823" eaLnBrk="1" hangingPunct="1">
              <a:spcBef>
                <a:spcPts val="982"/>
              </a:spcBef>
              <a:buBlip>
                <a:blip r:embed="rId3"/>
              </a:buBlip>
              <a:defRPr/>
            </a:pPr>
            <a:r>
              <a:rPr lang="ru-RU" altLang="ru-RU" sz="1600" dirty="0">
                <a:latin typeface="Arial" panose="020B0604020202020204" pitchFamily="34" charset="0"/>
              </a:rPr>
              <a:t>Предпочтения локальных </a:t>
            </a:r>
            <a:r>
              <a:rPr lang="ru-RU" altLang="ru-RU" sz="1600" dirty="0" smtClean="0">
                <a:latin typeface="Arial" panose="020B0604020202020204" pitchFamily="34" charset="0"/>
              </a:rPr>
              <a:t>потребителей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marL="219161" indent="-91823" eaLnBrk="1" hangingPunct="1">
              <a:spcBef>
                <a:spcPts val="982"/>
              </a:spcBef>
              <a:buBlip>
                <a:blip r:embed="rId3"/>
              </a:buBlip>
              <a:defRPr/>
            </a:pPr>
            <a:r>
              <a:rPr lang="ru-RU" altLang="ru-RU" sz="1600" dirty="0">
                <a:latin typeface="Arial" panose="020B0604020202020204" pitchFamily="34" charset="0"/>
              </a:rPr>
              <a:t>Удобная логистика</a:t>
            </a:r>
          </a:p>
          <a:p>
            <a:pPr marL="219161" indent="-91823" eaLnBrk="1" hangingPunct="1">
              <a:spcBef>
                <a:spcPts val="982"/>
              </a:spcBef>
              <a:buBlip>
                <a:blip r:embed="rId3"/>
              </a:buBlip>
              <a:defRPr/>
            </a:pPr>
            <a:r>
              <a:rPr lang="ru-RU" altLang="ru-RU" sz="1600" dirty="0">
                <a:latin typeface="Arial" panose="020B0604020202020204" pitchFamily="34" charset="0"/>
              </a:rPr>
              <a:t>Разумные цены</a:t>
            </a:r>
          </a:p>
        </p:txBody>
      </p:sp>
      <p:sp>
        <p:nvSpPr>
          <p:cNvPr id="10248" name="object 7"/>
          <p:cNvSpPr>
            <a:spLocks noGrp="1"/>
          </p:cNvSpPr>
          <p:nvPr>
            <p:ph type="title"/>
          </p:nvPr>
        </p:nvSpPr>
        <p:spPr bwMode="auto">
          <a:xfrm>
            <a:off x="884674" y="513311"/>
            <a:ext cx="8128561" cy="718145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162849" algn="l" eaLnBrk="1" hangingPunct="1">
              <a:lnSpc>
                <a:spcPts val="2783"/>
              </a:lnSpc>
            </a:pPr>
            <a:r>
              <a:rPr kumimoji="0" lang="ru-RU" altLang="ru-RU" sz="2000" kern="1200" spc="-38" dirty="0">
                <a:latin typeface="Arial" panose="020B0604020202020204" pitchFamily="34" charset="0"/>
                <a:cs typeface="Arial" panose="020B0604020202020204" pitchFamily="34" charset="0"/>
              </a:rPr>
              <a:t>Мы нацелены на построение долгосрочных </a:t>
            </a:r>
            <a:r>
              <a:rPr kumimoji="0" lang="ru-RU" altLang="ru-RU" sz="2000" kern="1200" spc="-38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ru-RU" altLang="ru-RU" sz="2000" kern="1200" spc="-38" dirty="0">
                <a:latin typeface="Arial" panose="020B0604020202020204" pitchFamily="34" charset="0"/>
                <a:cs typeface="Arial" panose="020B0604020202020204" pitchFamily="34" charset="0"/>
              </a:rPr>
              <a:t>доверительных отношений с партнерами </a:t>
            </a:r>
            <a:r>
              <a:rPr kumimoji="0" lang="ru-RU" altLang="ru-RU" sz="2000" kern="1200" spc="-38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ru-RU" altLang="ru-RU" sz="2000" kern="1200" spc="-38" dirty="0">
                <a:latin typeface="Arial" panose="020B0604020202020204" pitchFamily="34" charset="0"/>
                <a:cs typeface="Arial" panose="020B0604020202020204" pitchFamily="34" charset="0"/>
              </a:rPr>
              <a:t>поддержку местных </a:t>
            </a:r>
            <a:r>
              <a:rPr kumimoji="0" lang="ru-RU" altLang="ru-RU" sz="2000" kern="1200" spc="-38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  <a:endParaRPr kumimoji="0" lang="ru-RU" altLang="ru-RU" sz="2000" kern="1200" spc="-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67955" y="361950"/>
            <a:ext cx="602300" cy="463520"/>
            <a:chOff x="367955" y="483298"/>
            <a:chExt cx="602300" cy="463520"/>
          </a:xfrm>
        </p:grpSpPr>
        <p:sp>
          <p:nvSpPr>
            <p:cNvPr id="45" name="object 18"/>
            <p:cNvSpPr txBox="1"/>
            <p:nvPr/>
          </p:nvSpPr>
          <p:spPr bwMode="auto">
            <a:xfrm>
              <a:off x="367955" y="483298"/>
              <a:ext cx="442001" cy="43088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62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 dirty="0" smtClean="0">
                  <a:latin typeface="Arial"/>
                  <a:cs typeface="Arial"/>
                </a:rPr>
                <a:t>0</a:t>
              </a:r>
              <a:r>
                <a:rPr kumimoji="0" lang="ru-RU" sz="2800" b="1" dirty="0">
                  <a:latin typeface="Arial"/>
                  <a:cs typeface="Arial"/>
                </a:rPr>
                <a:t>4</a:t>
              </a:r>
              <a:endParaRPr kumimoji="0" sz="2800" dirty="0">
                <a:latin typeface="Arial"/>
                <a:cs typeface="Arial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 rot="2779512">
              <a:off x="663901" y="637697"/>
              <a:ext cx="193957" cy="41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 bwMode="auto">
            <a:xfrm rot="362505" flipV="1">
              <a:off x="545081" y="606582"/>
              <a:ext cx="322583" cy="3402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372084" y="3004870"/>
            <a:ext cx="501710" cy="1769382"/>
            <a:chOff x="1265238" y="7654925"/>
            <a:chExt cx="1027112" cy="3826329"/>
          </a:xfrm>
        </p:grpSpPr>
        <p:sp>
          <p:nvSpPr>
            <p:cNvPr id="57" name="object 6"/>
            <p:cNvSpPr>
              <a:spLocks/>
            </p:cNvSpPr>
            <p:nvPr/>
          </p:nvSpPr>
          <p:spPr bwMode="auto">
            <a:xfrm>
              <a:off x="1265238" y="10561638"/>
              <a:ext cx="1027112" cy="0"/>
            </a:xfrm>
            <a:custGeom>
              <a:avLst/>
              <a:gdLst>
                <a:gd name="T0" fmla="*/ 0 w 1027430"/>
                <a:gd name="T1" fmla="*/ 1020836 w 10274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27430">
                  <a:moveTo>
                    <a:pt x="0" y="0"/>
                  </a:moveTo>
                  <a:lnTo>
                    <a:pt x="1026858" y="0"/>
                  </a:lnTo>
                </a:path>
              </a:pathLst>
            </a:custGeom>
            <a:noFill/>
            <a:ln w="15706">
              <a:solidFill>
                <a:srgbClr val="38383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58" name="Изображение 10" descr="link_3 logo 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050" y="7654925"/>
              <a:ext cx="8540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Группа 58"/>
            <p:cNvGrpSpPr>
              <a:grpSpLocks noChangeAspect="1"/>
            </p:cNvGrpSpPr>
            <p:nvPr/>
          </p:nvGrpSpPr>
          <p:grpSpPr>
            <a:xfrm>
              <a:off x="1276696" y="10914905"/>
              <a:ext cx="989172" cy="566349"/>
              <a:chOff x="9702945" y="9448837"/>
              <a:chExt cx="2020739" cy="1156981"/>
            </a:xfrm>
          </p:grpSpPr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9702945" y="9448837"/>
                <a:ext cx="761471" cy="1156981"/>
              </a:xfrm>
              <a:custGeom>
                <a:avLst/>
                <a:gdLst>
                  <a:gd name="T0" fmla="*/ 310 w 670"/>
                  <a:gd name="T1" fmla="*/ 0 h 1018"/>
                  <a:gd name="T2" fmla="*/ 0 w 670"/>
                  <a:gd name="T3" fmla="*/ 0 h 1018"/>
                  <a:gd name="T4" fmla="*/ 360 w 670"/>
                  <a:gd name="T5" fmla="*/ 508 h 1018"/>
                  <a:gd name="T6" fmla="*/ 0 w 670"/>
                  <a:gd name="T7" fmla="*/ 1018 h 1018"/>
                  <a:gd name="T8" fmla="*/ 310 w 670"/>
                  <a:gd name="T9" fmla="*/ 1018 h 1018"/>
                  <a:gd name="T10" fmla="*/ 670 w 670"/>
                  <a:gd name="T11" fmla="*/ 508 h 1018"/>
                  <a:gd name="T12" fmla="*/ 310 w 670"/>
                  <a:gd name="T13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1018">
                    <a:moveTo>
                      <a:pt x="310" y="0"/>
                    </a:moveTo>
                    <a:lnTo>
                      <a:pt x="0" y="0"/>
                    </a:lnTo>
                    <a:lnTo>
                      <a:pt x="360" y="508"/>
                    </a:lnTo>
                    <a:lnTo>
                      <a:pt x="0" y="1018"/>
                    </a:lnTo>
                    <a:lnTo>
                      <a:pt x="310" y="1018"/>
                    </a:lnTo>
                    <a:lnTo>
                      <a:pt x="670" y="508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11196337" y="9687507"/>
                <a:ext cx="527347" cy="722829"/>
              </a:xfrm>
              <a:custGeom>
                <a:avLst/>
                <a:gdLst>
                  <a:gd name="T0" fmla="*/ 414 w 464"/>
                  <a:gd name="T1" fmla="*/ 262 h 636"/>
                  <a:gd name="T2" fmla="*/ 386 w 464"/>
                  <a:gd name="T3" fmla="*/ 236 h 636"/>
                  <a:gd name="T4" fmla="*/ 354 w 464"/>
                  <a:gd name="T5" fmla="*/ 218 h 636"/>
                  <a:gd name="T6" fmla="*/ 336 w 464"/>
                  <a:gd name="T7" fmla="*/ 210 h 636"/>
                  <a:gd name="T8" fmla="*/ 294 w 464"/>
                  <a:gd name="T9" fmla="*/ 202 h 636"/>
                  <a:gd name="T10" fmla="*/ 272 w 464"/>
                  <a:gd name="T11" fmla="*/ 200 h 636"/>
                  <a:gd name="T12" fmla="*/ 236 w 464"/>
                  <a:gd name="T13" fmla="*/ 204 h 636"/>
                  <a:gd name="T14" fmla="*/ 204 w 464"/>
                  <a:gd name="T15" fmla="*/ 212 h 636"/>
                  <a:gd name="T16" fmla="*/ 190 w 464"/>
                  <a:gd name="T17" fmla="*/ 218 h 636"/>
                  <a:gd name="T18" fmla="*/ 162 w 464"/>
                  <a:gd name="T19" fmla="*/ 236 h 636"/>
                  <a:gd name="T20" fmla="*/ 148 w 464"/>
                  <a:gd name="T21" fmla="*/ 246 h 636"/>
                  <a:gd name="T22" fmla="*/ 430 w 464"/>
                  <a:gd name="T23" fmla="*/ 104 h 636"/>
                  <a:gd name="T24" fmla="*/ 82 w 464"/>
                  <a:gd name="T25" fmla="*/ 0 h 636"/>
                  <a:gd name="T26" fmla="*/ 134 w 464"/>
                  <a:gd name="T27" fmla="*/ 346 h 636"/>
                  <a:gd name="T28" fmla="*/ 144 w 464"/>
                  <a:gd name="T29" fmla="*/ 334 h 636"/>
                  <a:gd name="T30" fmla="*/ 164 w 464"/>
                  <a:gd name="T31" fmla="*/ 314 h 636"/>
                  <a:gd name="T32" fmla="*/ 174 w 464"/>
                  <a:gd name="T33" fmla="*/ 308 h 636"/>
                  <a:gd name="T34" fmla="*/ 200 w 464"/>
                  <a:gd name="T35" fmla="*/ 298 h 636"/>
                  <a:gd name="T36" fmla="*/ 230 w 464"/>
                  <a:gd name="T37" fmla="*/ 296 h 636"/>
                  <a:gd name="T38" fmla="*/ 254 w 464"/>
                  <a:gd name="T39" fmla="*/ 298 h 636"/>
                  <a:gd name="T40" fmla="*/ 276 w 464"/>
                  <a:gd name="T41" fmla="*/ 304 h 636"/>
                  <a:gd name="T42" fmla="*/ 294 w 464"/>
                  <a:gd name="T43" fmla="*/ 316 h 636"/>
                  <a:gd name="T44" fmla="*/ 310 w 464"/>
                  <a:gd name="T45" fmla="*/ 330 h 636"/>
                  <a:gd name="T46" fmla="*/ 330 w 464"/>
                  <a:gd name="T47" fmla="*/ 366 h 636"/>
                  <a:gd name="T48" fmla="*/ 336 w 464"/>
                  <a:gd name="T49" fmla="*/ 388 h 636"/>
                  <a:gd name="T50" fmla="*/ 338 w 464"/>
                  <a:gd name="T51" fmla="*/ 412 h 636"/>
                  <a:gd name="T52" fmla="*/ 330 w 464"/>
                  <a:gd name="T53" fmla="*/ 456 h 636"/>
                  <a:gd name="T54" fmla="*/ 322 w 464"/>
                  <a:gd name="T55" fmla="*/ 478 h 636"/>
                  <a:gd name="T56" fmla="*/ 308 w 464"/>
                  <a:gd name="T57" fmla="*/ 496 h 636"/>
                  <a:gd name="T58" fmla="*/ 274 w 464"/>
                  <a:gd name="T59" fmla="*/ 522 h 636"/>
                  <a:gd name="T60" fmla="*/ 264 w 464"/>
                  <a:gd name="T61" fmla="*/ 526 h 636"/>
                  <a:gd name="T62" fmla="*/ 242 w 464"/>
                  <a:gd name="T63" fmla="*/ 532 h 636"/>
                  <a:gd name="T64" fmla="*/ 230 w 464"/>
                  <a:gd name="T65" fmla="*/ 532 h 636"/>
                  <a:gd name="T66" fmla="*/ 190 w 464"/>
                  <a:gd name="T67" fmla="*/ 526 h 636"/>
                  <a:gd name="T68" fmla="*/ 160 w 464"/>
                  <a:gd name="T69" fmla="*/ 506 h 636"/>
                  <a:gd name="T70" fmla="*/ 148 w 464"/>
                  <a:gd name="T71" fmla="*/ 492 h 636"/>
                  <a:gd name="T72" fmla="*/ 132 w 464"/>
                  <a:gd name="T73" fmla="*/ 458 h 636"/>
                  <a:gd name="T74" fmla="*/ 0 w 464"/>
                  <a:gd name="T75" fmla="*/ 438 h 636"/>
                  <a:gd name="T76" fmla="*/ 2 w 464"/>
                  <a:gd name="T77" fmla="*/ 462 h 636"/>
                  <a:gd name="T78" fmla="*/ 12 w 464"/>
                  <a:gd name="T79" fmla="*/ 506 h 636"/>
                  <a:gd name="T80" fmla="*/ 20 w 464"/>
                  <a:gd name="T81" fmla="*/ 524 h 636"/>
                  <a:gd name="T82" fmla="*/ 44 w 464"/>
                  <a:gd name="T83" fmla="*/ 558 h 636"/>
                  <a:gd name="T84" fmla="*/ 72 w 464"/>
                  <a:gd name="T85" fmla="*/ 586 h 636"/>
                  <a:gd name="T86" fmla="*/ 88 w 464"/>
                  <a:gd name="T87" fmla="*/ 598 h 636"/>
                  <a:gd name="T88" fmla="*/ 126 w 464"/>
                  <a:gd name="T89" fmla="*/ 616 h 636"/>
                  <a:gd name="T90" fmla="*/ 146 w 464"/>
                  <a:gd name="T91" fmla="*/ 624 h 636"/>
                  <a:gd name="T92" fmla="*/ 188 w 464"/>
                  <a:gd name="T93" fmla="*/ 632 h 636"/>
                  <a:gd name="T94" fmla="*/ 232 w 464"/>
                  <a:gd name="T95" fmla="*/ 636 h 636"/>
                  <a:gd name="T96" fmla="*/ 256 w 464"/>
                  <a:gd name="T97" fmla="*/ 634 h 636"/>
                  <a:gd name="T98" fmla="*/ 300 w 464"/>
                  <a:gd name="T99" fmla="*/ 626 h 636"/>
                  <a:gd name="T100" fmla="*/ 322 w 464"/>
                  <a:gd name="T101" fmla="*/ 620 h 636"/>
                  <a:gd name="T102" fmla="*/ 362 w 464"/>
                  <a:gd name="T103" fmla="*/ 600 h 636"/>
                  <a:gd name="T104" fmla="*/ 396 w 464"/>
                  <a:gd name="T105" fmla="*/ 574 h 636"/>
                  <a:gd name="T106" fmla="*/ 410 w 464"/>
                  <a:gd name="T107" fmla="*/ 558 h 636"/>
                  <a:gd name="T108" fmla="*/ 436 w 464"/>
                  <a:gd name="T109" fmla="*/ 522 h 636"/>
                  <a:gd name="T110" fmla="*/ 446 w 464"/>
                  <a:gd name="T111" fmla="*/ 502 h 636"/>
                  <a:gd name="T112" fmla="*/ 460 w 464"/>
                  <a:gd name="T113" fmla="*/ 458 h 636"/>
                  <a:gd name="T114" fmla="*/ 464 w 464"/>
                  <a:gd name="T115" fmla="*/ 412 h 636"/>
                  <a:gd name="T116" fmla="*/ 464 w 464"/>
                  <a:gd name="T117" fmla="*/ 390 h 636"/>
                  <a:gd name="T118" fmla="*/ 458 w 464"/>
                  <a:gd name="T119" fmla="*/ 350 h 636"/>
                  <a:gd name="T120" fmla="*/ 452 w 464"/>
                  <a:gd name="T121" fmla="*/ 330 h 636"/>
                  <a:gd name="T122" fmla="*/ 436 w 464"/>
                  <a:gd name="T123" fmla="*/ 294 h 636"/>
                  <a:gd name="T124" fmla="*/ 414 w 464"/>
                  <a:gd name="T125" fmla="*/ 26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4" h="636">
                    <a:moveTo>
                      <a:pt x="414" y="262"/>
                    </a:moveTo>
                    <a:lnTo>
                      <a:pt x="414" y="262"/>
                    </a:lnTo>
                    <a:lnTo>
                      <a:pt x="402" y="248"/>
                    </a:lnTo>
                    <a:lnTo>
                      <a:pt x="386" y="236"/>
                    </a:lnTo>
                    <a:lnTo>
                      <a:pt x="370" y="226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36" y="210"/>
                    </a:lnTo>
                    <a:lnTo>
                      <a:pt x="316" y="204"/>
                    </a:lnTo>
                    <a:lnTo>
                      <a:pt x="294" y="202"/>
                    </a:lnTo>
                    <a:lnTo>
                      <a:pt x="272" y="200"/>
                    </a:lnTo>
                    <a:lnTo>
                      <a:pt x="272" y="200"/>
                    </a:lnTo>
                    <a:lnTo>
                      <a:pt x="254" y="200"/>
                    </a:lnTo>
                    <a:lnTo>
                      <a:pt x="236" y="204"/>
                    </a:lnTo>
                    <a:lnTo>
                      <a:pt x="220" y="206"/>
                    </a:lnTo>
                    <a:lnTo>
                      <a:pt x="204" y="212"/>
                    </a:lnTo>
                    <a:lnTo>
                      <a:pt x="204" y="212"/>
                    </a:lnTo>
                    <a:lnTo>
                      <a:pt x="190" y="218"/>
                    </a:lnTo>
                    <a:lnTo>
                      <a:pt x="176" y="226"/>
                    </a:lnTo>
                    <a:lnTo>
                      <a:pt x="162" y="236"/>
                    </a:lnTo>
                    <a:lnTo>
                      <a:pt x="150" y="248"/>
                    </a:lnTo>
                    <a:lnTo>
                      <a:pt x="148" y="246"/>
                    </a:lnTo>
                    <a:lnTo>
                      <a:pt x="172" y="104"/>
                    </a:lnTo>
                    <a:lnTo>
                      <a:pt x="430" y="104"/>
                    </a:lnTo>
                    <a:lnTo>
                      <a:pt x="430" y="0"/>
                    </a:lnTo>
                    <a:lnTo>
                      <a:pt x="82" y="0"/>
                    </a:lnTo>
                    <a:lnTo>
                      <a:pt x="20" y="346"/>
                    </a:lnTo>
                    <a:lnTo>
                      <a:pt x="134" y="346"/>
                    </a:lnTo>
                    <a:lnTo>
                      <a:pt x="134" y="346"/>
                    </a:lnTo>
                    <a:lnTo>
                      <a:pt x="144" y="334"/>
                    </a:lnTo>
                    <a:lnTo>
                      <a:pt x="154" y="324"/>
                    </a:lnTo>
                    <a:lnTo>
                      <a:pt x="164" y="314"/>
                    </a:lnTo>
                    <a:lnTo>
                      <a:pt x="174" y="308"/>
                    </a:lnTo>
                    <a:lnTo>
                      <a:pt x="174" y="308"/>
                    </a:lnTo>
                    <a:lnTo>
                      <a:pt x="186" y="302"/>
                    </a:lnTo>
                    <a:lnTo>
                      <a:pt x="200" y="298"/>
                    </a:lnTo>
                    <a:lnTo>
                      <a:pt x="214" y="296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54" y="298"/>
                    </a:lnTo>
                    <a:lnTo>
                      <a:pt x="266" y="300"/>
                    </a:lnTo>
                    <a:lnTo>
                      <a:pt x="276" y="304"/>
                    </a:lnTo>
                    <a:lnTo>
                      <a:pt x="276" y="304"/>
                    </a:lnTo>
                    <a:lnTo>
                      <a:pt x="294" y="316"/>
                    </a:lnTo>
                    <a:lnTo>
                      <a:pt x="310" y="330"/>
                    </a:lnTo>
                    <a:lnTo>
                      <a:pt x="310" y="330"/>
                    </a:lnTo>
                    <a:lnTo>
                      <a:pt x="322" y="346"/>
                    </a:lnTo>
                    <a:lnTo>
                      <a:pt x="330" y="366"/>
                    </a:lnTo>
                    <a:lnTo>
                      <a:pt x="330" y="366"/>
                    </a:lnTo>
                    <a:lnTo>
                      <a:pt x="336" y="388"/>
                    </a:lnTo>
                    <a:lnTo>
                      <a:pt x="338" y="412"/>
                    </a:lnTo>
                    <a:lnTo>
                      <a:pt x="338" y="412"/>
                    </a:lnTo>
                    <a:lnTo>
                      <a:pt x="336" y="434"/>
                    </a:lnTo>
                    <a:lnTo>
                      <a:pt x="330" y="456"/>
                    </a:lnTo>
                    <a:lnTo>
                      <a:pt x="330" y="456"/>
                    </a:lnTo>
                    <a:lnTo>
                      <a:pt x="322" y="478"/>
                    </a:lnTo>
                    <a:lnTo>
                      <a:pt x="308" y="496"/>
                    </a:lnTo>
                    <a:lnTo>
                      <a:pt x="308" y="496"/>
                    </a:lnTo>
                    <a:lnTo>
                      <a:pt x="294" y="510"/>
                    </a:lnTo>
                    <a:lnTo>
                      <a:pt x="274" y="522"/>
                    </a:lnTo>
                    <a:lnTo>
                      <a:pt x="274" y="522"/>
                    </a:lnTo>
                    <a:lnTo>
                      <a:pt x="264" y="526"/>
                    </a:lnTo>
                    <a:lnTo>
                      <a:pt x="254" y="530"/>
                    </a:lnTo>
                    <a:lnTo>
                      <a:pt x="242" y="532"/>
                    </a:lnTo>
                    <a:lnTo>
                      <a:pt x="230" y="532"/>
                    </a:lnTo>
                    <a:lnTo>
                      <a:pt x="230" y="532"/>
                    </a:lnTo>
                    <a:lnTo>
                      <a:pt x="210" y="530"/>
                    </a:lnTo>
                    <a:lnTo>
                      <a:pt x="190" y="526"/>
                    </a:lnTo>
                    <a:lnTo>
                      <a:pt x="174" y="518"/>
                    </a:lnTo>
                    <a:lnTo>
                      <a:pt x="160" y="506"/>
                    </a:lnTo>
                    <a:lnTo>
                      <a:pt x="160" y="506"/>
                    </a:lnTo>
                    <a:lnTo>
                      <a:pt x="148" y="492"/>
                    </a:lnTo>
                    <a:lnTo>
                      <a:pt x="138" y="476"/>
                    </a:lnTo>
                    <a:lnTo>
                      <a:pt x="132" y="458"/>
                    </a:lnTo>
                    <a:lnTo>
                      <a:pt x="128" y="438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2"/>
                    </a:lnTo>
                    <a:lnTo>
                      <a:pt x="6" y="484"/>
                    </a:lnTo>
                    <a:lnTo>
                      <a:pt x="12" y="506"/>
                    </a:lnTo>
                    <a:lnTo>
                      <a:pt x="20" y="524"/>
                    </a:lnTo>
                    <a:lnTo>
                      <a:pt x="20" y="524"/>
                    </a:lnTo>
                    <a:lnTo>
                      <a:pt x="32" y="542"/>
                    </a:lnTo>
                    <a:lnTo>
                      <a:pt x="44" y="558"/>
                    </a:lnTo>
                    <a:lnTo>
                      <a:pt x="56" y="572"/>
                    </a:lnTo>
                    <a:lnTo>
                      <a:pt x="72" y="586"/>
                    </a:lnTo>
                    <a:lnTo>
                      <a:pt x="72" y="586"/>
                    </a:lnTo>
                    <a:lnTo>
                      <a:pt x="88" y="598"/>
                    </a:lnTo>
                    <a:lnTo>
                      <a:pt x="106" y="608"/>
                    </a:lnTo>
                    <a:lnTo>
                      <a:pt x="126" y="616"/>
                    </a:lnTo>
                    <a:lnTo>
                      <a:pt x="146" y="624"/>
                    </a:lnTo>
                    <a:lnTo>
                      <a:pt x="146" y="624"/>
                    </a:lnTo>
                    <a:lnTo>
                      <a:pt x="166" y="628"/>
                    </a:lnTo>
                    <a:lnTo>
                      <a:pt x="188" y="632"/>
                    </a:lnTo>
                    <a:lnTo>
                      <a:pt x="210" y="634"/>
                    </a:lnTo>
                    <a:lnTo>
                      <a:pt x="232" y="636"/>
                    </a:lnTo>
                    <a:lnTo>
                      <a:pt x="232" y="636"/>
                    </a:lnTo>
                    <a:lnTo>
                      <a:pt x="256" y="634"/>
                    </a:lnTo>
                    <a:lnTo>
                      <a:pt x="278" y="632"/>
                    </a:lnTo>
                    <a:lnTo>
                      <a:pt x="300" y="626"/>
                    </a:lnTo>
                    <a:lnTo>
                      <a:pt x="322" y="620"/>
                    </a:lnTo>
                    <a:lnTo>
                      <a:pt x="322" y="620"/>
                    </a:lnTo>
                    <a:lnTo>
                      <a:pt x="342" y="610"/>
                    </a:lnTo>
                    <a:lnTo>
                      <a:pt x="362" y="600"/>
                    </a:lnTo>
                    <a:lnTo>
                      <a:pt x="378" y="588"/>
                    </a:lnTo>
                    <a:lnTo>
                      <a:pt x="396" y="574"/>
                    </a:lnTo>
                    <a:lnTo>
                      <a:pt x="396" y="574"/>
                    </a:lnTo>
                    <a:lnTo>
                      <a:pt x="410" y="558"/>
                    </a:lnTo>
                    <a:lnTo>
                      <a:pt x="424" y="540"/>
                    </a:lnTo>
                    <a:lnTo>
                      <a:pt x="436" y="522"/>
                    </a:lnTo>
                    <a:lnTo>
                      <a:pt x="446" y="502"/>
                    </a:lnTo>
                    <a:lnTo>
                      <a:pt x="446" y="502"/>
                    </a:lnTo>
                    <a:lnTo>
                      <a:pt x="454" y="480"/>
                    </a:lnTo>
                    <a:lnTo>
                      <a:pt x="460" y="458"/>
                    </a:lnTo>
                    <a:lnTo>
                      <a:pt x="464" y="436"/>
                    </a:lnTo>
                    <a:lnTo>
                      <a:pt x="464" y="412"/>
                    </a:lnTo>
                    <a:lnTo>
                      <a:pt x="464" y="412"/>
                    </a:lnTo>
                    <a:lnTo>
                      <a:pt x="464" y="390"/>
                    </a:lnTo>
                    <a:lnTo>
                      <a:pt x="462" y="370"/>
                    </a:lnTo>
                    <a:lnTo>
                      <a:pt x="458" y="350"/>
                    </a:lnTo>
                    <a:lnTo>
                      <a:pt x="452" y="330"/>
                    </a:lnTo>
                    <a:lnTo>
                      <a:pt x="452" y="330"/>
                    </a:lnTo>
                    <a:lnTo>
                      <a:pt x="444" y="310"/>
                    </a:lnTo>
                    <a:lnTo>
                      <a:pt x="436" y="294"/>
                    </a:lnTo>
                    <a:lnTo>
                      <a:pt x="426" y="278"/>
                    </a:lnTo>
                    <a:lnTo>
                      <a:pt x="414" y="262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10509877" y="9687507"/>
                <a:ext cx="675095" cy="711464"/>
              </a:xfrm>
              <a:custGeom>
                <a:avLst/>
                <a:gdLst>
                  <a:gd name="T0" fmla="*/ 578 w 594"/>
                  <a:gd name="T1" fmla="*/ 0 h 626"/>
                  <a:gd name="T2" fmla="*/ 426 w 594"/>
                  <a:gd name="T3" fmla="*/ 0 h 626"/>
                  <a:gd name="T4" fmla="*/ 300 w 594"/>
                  <a:gd name="T5" fmla="*/ 200 h 626"/>
                  <a:gd name="T6" fmla="*/ 176 w 594"/>
                  <a:gd name="T7" fmla="*/ 0 h 626"/>
                  <a:gd name="T8" fmla="*/ 16 w 594"/>
                  <a:gd name="T9" fmla="*/ 0 h 626"/>
                  <a:gd name="T10" fmla="*/ 218 w 594"/>
                  <a:gd name="T11" fmla="*/ 298 h 626"/>
                  <a:gd name="T12" fmla="*/ 0 w 594"/>
                  <a:gd name="T13" fmla="*/ 626 h 626"/>
                  <a:gd name="T14" fmla="*/ 154 w 594"/>
                  <a:gd name="T15" fmla="*/ 626 h 626"/>
                  <a:gd name="T16" fmla="*/ 294 w 594"/>
                  <a:gd name="T17" fmla="*/ 410 h 626"/>
                  <a:gd name="T18" fmla="*/ 430 w 594"/>
                  <a:gd name="T19" fmla="*/ 626 h 626"/>
                  <a:gd name="T20" fmla="*/ 594 w 594"/>
                  <a:gd name="T21" fmla="*/ 626 h 626"/>
                  <a:gd name="T22" fmla="*/ 376 w 594"/>
                  <a:gd name="T23" fmla="*/ 300 h 626"/>
                  <a:gd name="T24" fmla="*/ 578 w 594"/>
                  <a:gd name="T2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4" h="626">
                    <a:moveTo>
                      <a:pt x="578" y="0"/>
                    </a:moveTo>
                    <a:lnTo>
                      <a:pt x="426" y="0"/>
                    </a:lnTo>
                    <a:lnTo>
                      <a:pt x="300" y="200"/>
                    </a:lnTo>
                    <a:lnTo>
                      <a:pt x="176" y="0"/>
                    </a:lnTo>
                    <a:lnTo>
                      <a:pt x="16" y="0"/>
                    </a:lnTo>
                    <a:lnTo>
                      <a:pt x="218" y="298"/>
                    </a:lnTo>
                    <a:lnTo>
                      <a:pt x="0" y="626"/>
                    </a:lnTo>
                    <a:lnTo>
                      <a:pt x="154" y="626"/>
                    </a:lnTo>
                    <a:lnTo>
                      <a:pt x="294" y="410"/>
                    </a:lnTo>
                    <a:lnTo>
                      <a:pt x="430" y="626"/>
                    </a:lnTo>
                    <a:lnTo>
                      <a:pt x="594" y="626"/>
                    </a:lnTo>
                    <a:lnTo>
                      <a:pt x="376" y="300"/>
                    </a:lnTo>
                    <a:lnTo>
                      <a:pt x="578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2167201" y="1553577"/>
            <a:ext cx="273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kumimoji="0" lang="ru-RU" altLang="ru-RU" dirty="0">
                <a:latin typeface="Arial" pitchFamily="34" charset="0"/>
              </a:rPr>
              <a:t>На наст. время </a:t>
            </a:r>
          </a:p>
          <a:p>
            <a:pPr>
              <a:spcBef>
                <a:spcPts val="0"/>
              </a:spcBef>
            </a:pPr>
            <a:r>
              <a:rPr kumimoji="0" lang="ru-RU" altLang="ru-RU" dirty="0">
                <a:latin typeface="Arial" pitchFamily="34" charset="0"/>
              </a:rPr>
              <a:t>местных поставщиков </a:t>
            </a:r>
            <a:r>
              <a:rPr kumimoji="0" lang="ru-RU" altLang="ru-RU" dirty="0" smtClean="0">
                <a:latin typeface="Arial" pitchFamily="34" charset="0"/>
              </a:rPr>
              <a:t>Волгоградской области</a:t>
            </a:r>
            <a:endParaRPr kumimoji="0" lang="ru-RU" altLang="ru-RU" dirty="0"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ru-RU" altLang="ru-RU" dirty="0">
                <a:latin typeface="Arial" pitchFamily="34" charset="0"/>
              </a:rPr>
              <a:t>работают с </a:t>
            </a:r>
            <a:r>
              <a:rPr kumimoji="0" lang="en-US" altLang="ru-RU" dirty="0">
                <a:latin typeface="Arial" pitchFamily="34" charset="0"/>
              </a:rPr>
              <a:t>X5</a:t>
            </a:r>
            <a:r>
              <a:rPr kumimoji="0" lang="ru-RU" altLang="ru-RU" dirty="0">
                <a:latin typeface="Arial" pitchFamily="34" charset="0"/>
              </a:rPr>
              <a:t> </a:t>
            </a:r>
          </a:p>
        </p:txBody>
      </p:sp>
      <p:sp>
        <p:nvSpPr>
          <p:cNvPr id="35" name="object 12"/>
          <p:cNvSpPr txBox="1">
            <a:spLocks noChangeArrowheads="1"/>
          </p:cNvSpPr>
          <p:nvPr/>
        </p:nvSpPr>
        <p:spPr bwMode="auto">
          <a:xfrm>
            <a:off x="5066116" y="1431298"/>
            <a:ext cx="80128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55058">
              <a:lnSpc>
                <a:spcPts val="1826"/>
              </a:lnSpc>
            </a:pPr>
            <a:endParaRPr kumimoji="0" lang="ru-RU" altLang="ru-RU" dirty="0" smtClean="0">
              <a:latin typeface="Arial" pitchFamily="34" charset="0"/>
            </a:endParaRPr>
          </a:p>
          <a:p>
            <a:pPr marL="52732">
              <a:lnSpc>
                <a:spcPts val="5018"/>
              </a:lnSpc>
            </a:pPr>
            <a:r>
              <a:rPr kumimoji="0" lang="ru-RU" altLang="ru-RU" sz="4300" b="1" dirty="0" smtClean="0">
                <a:latin typeface="Arial" pitchFamily="34" charset="0"/>
              </a:rPr>
              <a:t> 7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989917" y="2332652"/>
            <a:ext cx="953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43600" y="1731651"/>
            <a:ext cx="2743200" cy="80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6"/>
              </a:lnSpc>
              <a:spcBef>
                <a:spcPts val="0"/>
              </a:spcBef>
            </a:pPr>
            <a:r>
              <a:rPr kumimoji="0" lang="ru-RU" altLang="ru-RU" dirty="0" smtClean="0">
                <a:latin typeface="Arial" pitchFamily="34" charset="0"/>
              </a:rPr>
              <a:t>Новых поставщиков Волгоградской области</a:t>
            </a:r>
            <a:endParaRPr kumimoji="0" lang="ru-RU" altLang="ru-RU" dirty="0"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ru-RU" altLang="ru-RU" dirty="0" smtClean="0">
                <a:latin typeface="Arial" pitchFamily="34" charset="0"/>
              </a:rPr>
              <a:t>введено в 2018 году </a:t>
            </a:r>
            <a:endParaRPr kumimoji="0" lang="ru-RU" altLang="ru-RU" dirty="0"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9634"/>
            <a:ext cx="28289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77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object 2"/>
          <p:cNvSpPr>
            <a:spLocks/>
          </p:cNvSpPr>
          <p:nvPr/>
        </p:nvSpPr>
        <p:spPr bwMode="auto">
          <a:xfrm>
            <a:off x="1112667" y="841502"/>
            <a:ext cx="4068934" cy="4302000"/>
          </a:xfrm>
          <a:custGeom>
            <a:avLst/>
            <a:gdLst>
              <a:gd name="T0" fmla="*/ 0 w 10603230"/>
              <a:gd name="T1" fmla="*/ 12559039 h 12565380"/>
              <a:gd name="T2" fmla="*/ 10596847 w 10603230"/>
              <a:gd name="T3" fmla="*/ 12559039 h 12565380"/>
              <a:gd name="T4" fmla="*/ 10596847 w 10603230"/>
              <a:gd name="T5" fmla="*/ 0 h 12565380"/>
              <a:gd name="T6" fmla="*/ 0 w 10603230"/>
              <a:gd name="T7" fmla="*/ 0 h 12565380"/>
              <a:gd name="T8" fmla="*/ 0 w 10603230"/>
              <a:gd name="T9" fmla="*/ 12559039 h 12565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03230" h="12565380">
                <a:moveTo>
                  <a:pt x="0" y="12565062"/>
                </a:moveTo>
                <a:lnTo>
                  <a:pt x="10602870" y="12565062"/>
                </a:lnTo>
                <a:lnTo>
                  <a:pt x="10602870" y="0"/>
                </a:lnTo>
                <a:lnTo>
                  <a:pt x="0" y="0"/>
                </a:lnTo>
                <a:lnTo>
                  <a:pt x="0" y="12565062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6" name="object 3"/>
          <p:cNvSpPr>
            <a:spLocks/>
          </p:cNvSpPr>
          <p:nvPr/>
        </p:nvSpPr>
        <p:spPr bwMode="auto">
          <a:xfrm>
            <a:off x="870050" y="1765655"/>
            <a:ext cx="5410251" cy="2347916"/>
          </a:xfrm>
          <a:custGeom>
            <a:avLst/>
            <a:gdLst>
              <a:gd name="T0" fmla="*/ 4671793 w 11075035"/>
              <a:gd name="T1" fmla="*/ 4147714 h 6407784"/>
              <a:gd name="T2" fmla="*/ 4470348 w 11075035"/>
              <a:gd name="T3" fmla="*/ 6340187 h 6407784"/>
              <a:gd name="T4" fmla="*/ 5992370 w 11075035"/>
              <a:gd name="T5" fmla="*/ 0 h 6407784"/>
              <a:gd name="T6" fmla="*/ 8303931 w 11075035"/>
              <a:gd name="T7" fmla="*/ 6404661 h 6407784"/>
              <a:gd name="T8" fmla="*/ 9100166 w 11075035"/>
              <a:gd name="T9" fmla="*/ 6404661 h 6407784"/>
              <a:gd name="T10" fmla="*/ 9180868 w 11075035"/>
              <a:gd name="T11" fmla="*/ 6394161 h 6407784"/>
              <a:gd name="T12" fmla="*/ 6288442 w 11075035"/>
              <a:gd name="T13" fmla="*/ 4609067 h 6407784"/>
              <a:gd name="T14" fmla="*/ 6335181 w 11075035"/>
              <a:gd name="T15" fmla="*/ 4903083 h 6407784"/>
              <a:gd name="T16" fmla="*/ 6419620 w 11075035"/>
              <a:gd name="T17" fmla="*/ 5165596 h 6407784"/>
              <a:gd name="T18" fmla="*/ 6548188 w 11075035"/>
              <a:gd name="T19" fmla="*/ 5417609 h 6407784"/>
              <a:gd name="T20" fmla="*/ 6718442 w 11075035"/>
              <a:gd name="T21" fmla="*/ 5648622 h 6407784"/>
              <a:gd name="T22" fmla="*/ 6921261 w 11075035"/>
              <a:gd name="T23" fmla="*/ 5858633 h 6407784"/>
              <a:gd name="T24" fmla="*/ 7216074 w 11075035"/>
              <a:gd name="T25" fmla="*/ 6068642 h 6407784"/>
              <a:gd name="T26" fmla="*/ 7543139 w 11075035"/>
              <a:gd name="T27" fmla="*/ 6226152 h 6407784"/>
              <a:gd name="T28" fmla="*/ 9571289 w 11075035"/>
              <a:gd name="T29" fmla="*/ 6289156 h 6407784"/>
              <a:gd name="T30" fmla="*/ 9912043 w 11075035"/>
              <a:gd name="T31" fmla="*/ 6131647 h 6407784"/>
              <a:gd name="T32" fmla="*/ 10284120 w 11075035"/>
              <a:gd name="T33" fmla="*/ 5879633 h 6407784"/>
              <a:gd name="T34" fmla="*/ 10490374 w 11075035"/>
              <a:gd name="T35" fmla="*/ 5680124 h 6407784"/>
              <a:gd name="T36" fmla="*/ 10669516 w 11075035"/>
              <a:gd name="T37" fmla="*/ 5470112 h 6407784"/>
              <a:gd name="T38" fmla="*/ 8350094 w 11075035"/>
              <a:gd name="T39" fmla="*/ 5344106 h 6407784"/>
              <a:gd name="T40" fmla="*/ 8018986 w 11075035"/>
              <a:gd name="T41" fmla="*/ 5197099 h 6407784"/>
              <a:gd name="T42" fmla="*/ 7814517 w 11075035"/>
              <a:gd name="T43" fmla="*/ 5008090 h 6407784"/>
              <a:gd name="T44" fmla="*/ 7658815 w 11075035"/>
              <a:gd name="T45" fmla="*/ 4735074 h 6407784"/>
              <a:gd name="T46" fmla="*/ 7589915 w 11075035"/>
              <a:gd name="T47" fmla="*/ 4441060 h 6407784"/>
              <a:gd name="T48" fmla="*/ 9021876 w 11075035"/>
              <a:gd name="T49" fmla="*/ 3044486 h 6407784"/>
              <a:gd name="T50" fmla="*/ 9317663 w 11075035"/>
              <a:gd name="T51" fmla="*/ 3191495 h 6407784"/>
              <a:gd name="T52" fmla="*/ 9530788 w 11075035"/>
              <a:gd name="T53" fmla="*/ 3391006 h 6407784"/>
              <a:gd name="T54" fmla="*/ 9672323 w 11075035"/>
              <a:gd name="T55" fmla="*/ 3632517 h 6407784"/>
              <a:gd name="T56" fmla="*/ 9752989 w 11075035"/>
              <a:gd name="T57" fmla="*/ 3916033 h 6407784"/>
              <a:gd name="T58" fmla="*/ 9773904 w 11075035"/>
              <a:gd name="T59" fmla="*/ 4210047 h 6407784"/>
              <a:gd name="T60" fmla="*/ 9734782 w 11075035"/>
              <a:gd name="T61" fmla="*/ 4504061 h 6407784"/>
              <a:gd name="T62" fmla="*/ 9631796 w 11075035"/>
              <a:gd name="T63" fmla="*/ 4777076 h 6407784"/>
              <a:gd name="T64" fmla="*/ 9447580 w 11075035"/>
              <a:gd name="T65" fmla="*/ 5039591 h 6407784"/>
              <a:gd name="T66" fmla="*/ 9194753 w 11075035"/>
              <a:gd name="T67" fmla="*/ 5239100 h 6407784"/>
              <a:gd name="T68" fmla="*/ 8902700 w 11075035"/>
              <a:gd name="T69" fmla="*/ 5354606 h 6407784"/>
              <a:gd name="T70" fmla="*/ 10781472 w 11075035"/>
              <a:gd name="T71" fmla="*/ 5291604 h 6407784"/>
              <a:gd name="T72" fmla="*/ 10915322 w 11075035"/>
              <a:gd name="T73" fmla="*/ 5039591 h 6407784"/>
              <a:gd name="T74" fmla="*/ 11013471 w 11075035"/>
              <a:gd name="T75" fmla="*/ 4766575 h 6407784"/>
              <a:gd name="T76" fmla="*/ 11072906 w 11075035"/>
              <a:gd name="T77" fmla="*/ 4472560 h 6407784"/>
              <a:gd name="T78" fmla="*/ 11092881 w 11075035"/>
              <a:gd name="T79" fmla="*/ 4168044 h 6407784"/>
              <a:gd name="T80" fmla="*/ 11075957 w 11075035"/>
              <a:gd name="T81" fmla="*/ 3863530 h 6407784"/>
              <a:gd name="T82" fmla="*/ 11025543 w 11075035"/>
              <a:gd name="T83" fmla="*/ 3580015 h 6407784"/>
              <a:gd name="T84" fmla="*/ 10941828 w 11075035"/>
              <a:gd name="T85" fmla="*/ 3296500 h 6407784"/>
              <a:gd name="T86" fmla="*/ 10821967 w 11075035"/>
              <a:gd name="T87" fmla="*/ 3023486 h 6407784"/>
              <a:gd name="T88" fmla="*/ 7722162 w 11075035"/>
              <a:gd name="T89" fmla="*/ 3433008 h 6407784"/>
              <a:gd name="T90" fmla="*/ 7956815 w 11075035"/>
              <a:gd name="T91" fmla="*/ 3201996 h 6407784"/>
              <a:gd name="T92" fmla="*/ 8182832 w 11075035"/>
              <a:gd name="T93" fmla="*/ 3065487 h 6407784"/>
              <a:gd name="T94" fmla="*/ 8606056 w 11075035"/>
              <a:gd name="T95" fmla="*/ 2991983 h 6407784"/>
              <a:gd name="T96" fmla="*/ 10669162 w 11075035"/>
              <a:gd name="T97" fmla="*/ 2781973 h 6407784"/>
              <a:gd name="T98" fmla="*/ 10485105 w 11075035"/>
              <a:gd name="T99" fmla="*/ 2571962 h 6407784"/>
              <a:gd name="T100" fmla="*/ 10740317 w 11075035"/>
              <a:gd name="T101" fmla="*/ 9820 h 6407784"/>
              <a:gd name="T102" fmla="*/ 8256007 w 11075035"/>
              <a:gd name="T103" fmla="*/ 2204443 h 6407784"/>
              <a:gd name="T104" fmla="*/ 7886756 w 11075035"/>
              <a:gd name="T105" fmla="*/ 2456457 h 6407784"/>
              <a:gd name="T106" fmla="*/ 10268199 w 11075035"/>
              <a:gd name="T107" fmla="*/ 2382953 h 6407784"/>
              <a:gd name="T108" fmla="*/ 9942902 w 11075035"/>
              <a:gd name="T109" fmla="*/ 2193942 h 6407784"/>
              <a:gd name="T110" fmla="*/ 9482384 w 11075035"/>
              <a:gd name="T111" fmla="*/ 2057436 h 6407784"/>
              <a:gd name="T112" fmla="*/ 9356331 w 11075035"/>
              <a:gd name="T113" fmla="*/ 2036435 h 64077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075035" h="6407784">
                <a:moveTo>
                  <a:pt x="1828467" y="0"/>
                </a:moveTo>
                <a:lnTo>
                  <a:pt x="171963" y="0"/>
                </a:lnTo>
                <a:lnTo>
                  <a:pt x="2263219" y="3012107"/>
                </a:lnTo>
                <a:lnTo>
                  <a:pt x="0" y="6322278"/>
                </a:lnTo>
                <a:lnTo>
                  <a:pt x="1599469" y="6322278"/>
                </a:lnTo>
                <a:lnTo>
                  <a:pt x="3044996" y="4135999"/>
                </a:lnTo>
                <a:lnTo>
                  <a:pt x="4664160" y="4135999"/>
                </a:lnTo>
                <a:lnTo>
                  <a:pt x="3898991" y="3019908"/>
                </a:lnTo>
                <a:lnTo>
                  <a:pt x="4589572" y="2018996"/>
                </a:lnTo>
                <a:lnTo>
                  <a:pt x="3098376" y="2018996"/>
                </a:lnTo>
                <a:lnTo>
                  <a:pt x="1828467" y="0"/>
                </a:lnTo>
                <a:close/>
              </a:path>
              <a:path w="11075035" h="6407784">
                <a:moveTo>
                  <a:pt x="4664160" y="4135999"/>
                </a:moveTo>
                <a:lnTo>
                  <a:pt x="3044996" y="4135999"/>
                </a:lnTo>
                <a:lnTo>
                  <a:pt x="4463047" y="6322278"/>
                </a:lnTo>
                <a:lnTo>
                  <a:pt x="6163027" y="6322278"/>
                </a:lnTo>
                <a:lnTo>
                  <a:pt x="4664160" y="4135999"/>
                </a:lnTo>
                <a:close/>
              </a:path>
              <a:path w="11075035" h="6407784">
                <a:moveTo>
                  <a:pt x="5982582" y="0"/>
                </a:moveTo>
                <a:lnTo>
                  <a:pt x="4417677" y="0"/>
                </a:lnTo>
                <a:lnTo>
                  <a:pt x="3098376" y="2018996"/>
                </a:lnTo>
                <a:lnTo>
                  <a:pt x="4589572" y="2018996"/>
                </a:lnTo>
                <a:lnTo>
                  <a:pt x="5982582" y="0"/>
                </a:lnTo>
                <a:close/>
              </a:path>
              <a:path w="11075035" h="6407784">
                <a:moveTo>
                  <a:pt x="8962910" y="6397041"/>
                </a:moveTo>
                <a:lnTo>
                  <a:pt x="8373228" y="6397041"/>
                </a:lnTo>
                <a:lnTo>
                  <a:pt x="8414984" y="6407512"/>
                </a:lnTo>
                <a:lnTo>
                  <a:pt x="8921715" y="6407512"/>
                </a:lnTo>
                <a:lnTo>
                  <a:pt x="8962910" y="6397041"/>
                </a:lnTo>
                <a:close/>
              </a:path>
              <a:path w="11075035" h="6407784">
                <a:moveTo>
                  <a:pt x="9044705" y="6386571"/>
                </a:moveTo>
                <a:lnTo>
                  <a:pt x="8290367" y="6386571"/>
                </a:lnTo>
                <a:lnTo>
                  <a:pt x="8331692" y="6397041"/>
                </a:lnTo>
                <a:lnTo>
                  <a:pt x="9003908" y="6397041"/>
                </a:lnTo>
                <a:lnTo>
                  <a:pt x="9044705" y="6386571"/>
                </a:lnTo>
                <a:close/>
              </a:path>
              <a:path w="11075035" h="6407784">
                <a:moveTo>
                  <a:pt x="9125689" y="6376100"/>
                </a:moveTo>
                <a:lnTo>
                  <a:pt x="8208324" y="6376100"/>
                </a:lnTo>
                <a:lnTo>
                  <a:pt x="8249247" y="6386571"/>
                </a:lnTo>
                <a:lnTo>
                  <a:pt x="9085300" y="6386571"/>
                </a:lnTo>
                <a:lnTo>
                  <a:pt x="9125689" y="6376100"/>
                </a:lnTo>
                <a:close/>
              </a:path>
              <a:path w="11075035" h="6407784">
                <a:moveTo>
                  <a:pt x="9324461" y="6334216"/>
                </a:moveTo>
                <a:lnTo>
                  <a:pt x="7966511" y="6334216"/>
                </a:lnTo>
                <a:lnTo>
                  <a:pt x="8086664" y="6365629"/>
                </a:lnTo>
                <a:lnTo>
                  <a:pt x="8127040" y="6365629"/>
                </a:lnTo>
                <a:lnTo>
                  <a:pt x="8167591" y="6376100"/>
                </a:lnTo>
                <a:lnTo>
                  <a:pt x="9165870" y="6376100"/>
                </a:lnTo>
                <a:lnTo>
                  <a:pt x="9324461" y="6334216"/>
                </a:lnTo>
                <a:close/>
              </a:path>
              <a:path w="11075035" h="6407784">
                <a:moveTo>
                  <a:pt x="7577517" y="4428515"/>
                </a:moveTo>
                <a:lnTo>
                  <a:pt x="6268238" y="4428515"/>
                </a:lnTo>
                <a:lnTo>
                  <a:pt x="6269586" y="4470399"/>
                </a:lnTo>
                <a:lnTo>
                  <a:pt x="6271690" y="4512282"/>
                </a:lnTo>
                <a:lnTo>
                  <a:pt x="6274551" y="4554166"/>
                </a:lnTo>
                <a:lnTo>
                  <a:pt x="6278169" y="4596049"/>
                </a:lnTo>
                <a:lnTo>
                  <a:pt x="6282547" y="4648404"/>
                </a:lnTo>
                <a:lnTo>
                  <a:pt x="6287686" y="4690287"/>
                </a:lnTo>
                <a:lnTo>
                  <a:pt x="6293587" y="4732171"/>
                </a:lnTo>
                <a:lnTo>
                  <a:pt x="6300250" y="4763583"/>
                </a:lnTo>
                <a:lnTo>
                  <a:pt x="6307678" y="4805467"/>
                </a:lnTo>
                <a:lnTo>
                  <a:pt x="6315871" y="4847350"/>
                </a:lnTo>
                <a:lnTo>
                  <a:pt x="6324832" y="4889234"/>
                </a:lnTo>
                <a:lnTo>
                  <a:pt x="6334560" y="4931118"/>
                </a:lnTo>
                <a:lnTo>
                  <a:pt x="6345058" y="4962530"/>
                </a:lnTo>
                <a:lnTo>
                  <a:pt x="6356327" y="5004414"/>
                </a:lnTo>
                <a:lnTo>
                  <a:pt x="6368367" y="5046297"/>
                </a:lnTo>
                <a:lnTo>
                  <a:pt x="6381180" y="5077710"/>
                </a:lnTo>
                <a:lnTo>
                  <a:pt x="6394768" y="5119593"/>
                </a:lnTo>
                <a:lnTo>
                  <a:pt x="6409132" y="5151006"/>
                </a:lnTo>
                <a:lnTo>
                  <a:pt x="6424272" y="5192890"/>
                </a:lnTo>
                <a:lnTo>
                  <a:pt x="6440191" y="5224302"/>
                </a:lnTo>
                <a:lnTo>
                  <a:pt x="6456889" y="5255715"/>
                </a:lnTo>
                <a:lnTo>
                  <a:pt x="6474368" y="5297599"/>
                </a:lnTo>
                <a:lnTo>
                  <a:pt x="6494769" y="5329011"/>
                </a:lnTo>
                <a:lnTo>
                  <a:pt x="6515809" y="5370895"/>
                </a:lnTo>
                <a:lnTo>
                  <a:pt x="6537491" y="5402307"/>
                </a:lnTo>
                <a:lnTo>
                  <a:pt x="6559818" y="5433720"/>
                </a:lnTo>
                <a:lnTo>
                  <a:pt x="6582792" y="5475604"/>
                </a:lnTo>
                <a:lnTo>
                  <a:pt x="6606416" y="5507016"/>
                </a:lnTo>
                <a:lnTo>
                  <a:pt x="6630693" y="5538429"/>
                </a:lnTo>
                <a:lnTo>
                  <a:pt x="6655625" y="5569842"/>
                </a:lnTo>
                <a:lnTo>
                  <a:pt x="6681215" y="5601254"/>
                </a:lnTo>
                <a:lnTo>
                  <a:pt x="6707467" y="5632667"/>
                </a:lnTo>
                <a:lnTo>
                  <a:pt x="6734382" y="5664080"/>
                </a:lnTo>
                <a:lnTo>
                  <a:pt x="6761962" y="5695492"/>
                </a:lnTo>
                <a:lnTo>
                  <a:pt x="6790212" y="5726905"/>
                </a:lnTo>
                <a:lnTo>
                  <a:pt x="6819134" y="5758317"/>
                </a:lnTo>
                <a:lnTo>
                  <a:pt x="6848730" y="5779259"/>
                </a:lnTo>
                <a:lnTo>
                  <a:pt x="6879002" y="5810672"/>
                </a:lnTo>
                <a:lnTo>
                  <a:pt x="6909955" y="5842085"/>
                </a:lnTo>
                <a:lnTo>
                  <a:pt x="6941590" y="5863026"/>
                </a:lnTo>
                <a:lnTo>
                  <a:pt x="6973909" y="5894439"/>
                </a:lnTo>
                <a:lnTo>
                  <a:pt x="7006917" y="5915381"/>
                </a:lnTo>
                <a:lnTo>
                  <a:pt x="7038692" y="5936323"/>
                </a:lnTo>
                <a:lnTo>
                  <a:pt x="7070914" y="5967735"/>
                </a:lnTo>
                <a:lnTo>
                  <a:pt x="7136702" y="6009619"/>
                </a:lnTo>
                <a:lnTo>
                  <a:pt x="7204286" y="6051502"/>
                </a:lnTo>
                <a:lnTo>
                  <a:pt x="7273674" y="6093386"/>
                </a:lnTo>
                <a:lnTo>
                  <a:pt x="7309046" y="6103857"/>
                </a:lnTo>
                <a:lnTo>
                  <a:pt x="7344871" y="6124798"/>
                </a:lnTo>
                <a:lnTo>
                  <a:pt x="7417883" y="6166682"/>
                </a:lnTo>
                <a:lnTo>
                  <a:pt x="7455071" y="6177153"/>
                </a:lnTo>
                <a:lnTo>
                  <a:pt x="7492716" y="6198095"/>
                </a:lnTo>
                <a:lnTo>
                  <a:pt x="7530817" y="6208566"/>
                </a:lnTo>
                <a:lnTo>
                  <a:pt x="7569376" y="6229507"/>
                </a:lnTo>
                <a:lnTo>
                  <a:pt x="7687806" y="6260920"/>
                </a:lnTo>
                <a:lnTo>
                  <a:pt x="7728203" y="6281862"/>
                </a:lnTo>
                <a:lnTo>
                  <a:pt x="7926760" y="6334216"/>
                </a:lnTo>
                <a:lnTo>
                  <a:pt x="9363562" y="6334216"/>
                </a:lnTo>
                <a:lnTo>
                  <a:pt x="9402439" y="6313274"/>
                </a:lnTo>
                <a:lnTo>
                  <a:pt x="9555655" y="6271391"/>
                </a:lnTo>
                <a:lnTo>
                  <a:pt x="9593372" y="6250449"/>
                </a:lnTo>
                <a:lnTo>
                  <a:pt x="9632622" y="6239978"/>
                </a:lnTo>
                <a:lnTo>
                  <a:pt x="9671466" y="6219036"/>
                </a:lnTo>
                <a:lnTo>
                  <a:pt x="9709899" y="6208566"/>
                </a:lnTo>
                <a:lnTo>
                  <a:pt x="9785530" y="6166682"/>
                </a:lnTo>
                <a:lnTo>
                  <a:pt x="9822722" y="6156211"/>
                </a:lnTo>
                <a:lnTo>
                  <a:pt x="9895850" y="6114328"/>
                </a:lnTo>
                <a:lnTo>
                  <a:pt x="9967285" y="6072444"/>
                </a:lnTo>
                <a:lnTo>
                  <a:pt x="10037010" y="6030561"/>
                </a:lnTo>
                <a:lnTo>
                  <a:pt x="10105007" y="5988677"/>
                </a:lnTo>
                <a:lnTo>
                  <a:pt x="10138352" y="5967735"/>
                </a:lnTo>
                <a:lnTo>
                  <a:pt x="10171258" y="5936323"/>
                </a:lnTo>
                <a:lnTo>
                  <a:pt x="10235744" y="5894439"/>
                </a:lnTo>
                <a:lnTo>
                  <a:pt x="10267320" y="5863026"/>
                </a:lnTo>
                <a:lnTo>
                  <a:pt x="10298447" y="5842085"/>
                </a:lnTo>
                <a:lnTo>
                  <a:pt x="10329124" y="5810672"/>
                </a:lnTo>
                <a:lnTo>
                  <a:pt x="10359349" y="5779259"/>
                </a:lnTo>
                <a:lnTo>
                  <a:pt x="10388617" y="5758317"/>
                </a:lnTo>
                <a:lnTo>
                  <a:pt x="10417355" y="5726905"/>
                </a:lnTo>
                <a:lnTo>
                  <a:pt x="10445562" y="5695492"/>
                </a:lnTo>
                <a:lnTo>
                  <a:pt x="10473238" y="5664080"/>
                </a:lnTo>
                <a:lnTo>
                  <a:pt x="10500383" y="5643138"/>
                </a:lnTo>
                <a:lnTo>
                  <a:pt x="10526997" y="5611725"/>
                </a:lnTo>
                <a:lnTo>
                  <a:pt x="10553078" y="5580312"/>
                </a:lnTo>
                <a:lnTo>
                  <a:pt x="10578629" y="5548900"/>
                </a:lnTo>
                <a:lnTo>
                  <a:pt x="10603647" y="5517487"/>
                </a:lnTo>
                <a:lnTo>
                  <a:pt x="10628133" y="5486074"/>
                </a:lnTo>
                <a:lnTo>
                  <a:pt x="10652086" y="5454662"/>
                </a:lnTo>
                <a:lnTo>
                  <a:pt x="10675507" y="5412778"/>
                </a:lnTo>
                <a:lnTo>
                  <a:pt x="10698395" y="5381366"/>
                </a:lnTo>
                <a:lnTo>
                  <a:pt x="10705847" y="5370895"/>
                </a:lnTo>
                <a:lnTo>
                  <a:pt x="8595235" y="5370895"/>
                </a:lnTo>
                <a:lnTo>
                  <a:pt x="8549953" y="5360424"/>
                </a:lnTo>
                <a:lnTo>
                  <a:pt x="8461977" y="5360424"/>
                </a:lnTo>
                <a:lnTo>
                  <a:pt x="8336455" y="5329011"/>
                </a:lnTo>
                <a:lnTo>
                  <a:pt x="8218628" y="5297599"/>
                </a:lnTo>
                <a:lnTo>
                  <a:pt x="8181054" y="5287128"/>
                </a:lnTo>
                <a:lnTo>
                  <a:pt x="8144330" y="5266186"/>
                </a:lnTo>
                <a:lnTo>
                  <a:pt x="8108452" y="5245244"/>
                </a:lnTo>
                <a:lnTo>
                  <a:pt x="8073420" y="5224302"/>
                </a:lnTo>
                <a:lnTo>
                  <a:pt x="8039232" y="5213831"/>
                </a:lnTo>
                <a:lnTo>
                  <a:pt x="8005887" y="5182419"/>
                </a:lnTo>
                <a:lnTo>
                  <a:pt x="7973382" y="5161477"/>
                </a:lnTo>
                <a:lnTo>
                  <a:pt x="7941717" y="5140535"/>
                </a:lnTo>
                <a:lnTo>
                  <a:pt x="7910890" y="5109123"/>
                </a:lnTo>
                <a:lnTo>
                  <a:pt x="7881617" y="5088181"/>
                </a:lnTo>
                <a:lnTo>
                  <a:pt x="7853673" y="5056768"/>
                </a:lnTo>
                <a:lnTo>
                  <a:pt x="7827053" y="5025356"/>
                </a:lnTo>
                <a:lnTo>
                  <a:pt x="7801752" y="4993943"/>
                </a:lnTo>
                <a:lnTo>
                  <a:pt x="7777766" y="4962530"/>
                </a:lnTo>
                <a:lnTo>
                  <a:pt x="7755090" y="4931118"/>
                </a:lnTo>
                <a:lnTo>
                  <a:pt x="7713652" y="4868292"/>
                </a:lnTo>
                <a:lnTo>
                  <a:pt x="7694881" y="4826409"/>
                </a:lnTo>
                <a:lnTo>
                  <a:pt x="7677402" y="4794996"/>
                </a:lnTo>
                <a:lnTo>
                  <a:pt x="7661211" y="4753112"/>
                </a:lnTo>
                <a:lnTo>
                  <a:pt x="7646304" y="4721700"/>
                </a:lnTo>
                <a:lnTo>
                  <a:pt x="7632676" y="4679816"/>
                </a:lnTo>
                <a:lnTo>
                  <a:pt x="7620322" y="4637933"/>
                </a:lnTo>
                <a:lnTo>
                  <a:pt x="7609239" y="4596049"/>
                </a:lnTo>
                <a:lnTo>
                  <a:pt x="7599421" y="4554166"/>
                </a:lnTo>
                <a:lnTo>
                  <a:pt x="7590865" y="4512282"/>
                </a:lnTo>
                <a:lnTo>
                  <a:pt x="7583565" y="4470399"/>
                </a:lnTo>
                <a:lnTo>
                  <a:pt x="7577517" y="4428515"/>
                </a:lnTo>
                <a:close/>
              </a:path>
              <a:path w="11075035" h="6407784">
                <a:moveTo>
                  <a:pt x="10784445" y="2983533"/>
                </a:moveTo>
                <a:lnTo>
                  <a:pt x="8685823" y="2983533"/>
                </a:lnTo>
                <a:lnTo>
                  <a:pt x="8729295" y="2994004"/>
                </a:lnTo>
                <a:lnTo>
                  <a:pt x="8813361" y="2994004"/>
                </a:lnTo>
                <a:lnTo>
                  <a:pt x="8853973" y="3004475"/>
                </a:lnTo>
                <a:lnTo>
                  <a:pt x="8893648" y="3004475"/>
                </a:lnTo>
                <a:lnTo>
                  <a:pt x="9007139" y="3035887"/>
                </a:lnTo>
                <a:lnTo>
                  <a:pt x="9078273" y="3056829"/>
                </a:lnTo>
                <a:lnTo>
                  <a:pt x="9112507" y="3077771"/>
                </a:lnTo>
                <a:lnTo>
                  <a:pt x="9152659" y="3088242"/>
                </a:lnTo>
                <a:lnTo>
                  <a:pt x="9191744" y="3109183"/>
                </a:lnTo>
                <a:lnTo>
                  <a:pt x="9229747" y="3130125"/>
                </a:lnTo>
                <a:lnTo>
                  <a:pt x="9266651" y="3161538"/>
                </a:lnTo>
                <a:lnTo>
                  <a:pt x="9302441" y="3182480"/>
                </a:lnTo>
                <a:lnTo>
                  <a:pt x="9337101" y="3213892"/>
                </a:lnTo>
                <a:lnTo>
                  <a:pt x="9370615" y="3234834"/>
                </a:lnTo>
                <a:lnTo>
                  <a:pt x="9402967" y="3266247"/>
                </a:lnTo>
                <a:lnTo>
                  <a:pt x="9434140" y="3297659"/>
                </a:lnTo>
                <a:lnTo>
                  <a:pt x="9464120" y="3329072"/>
                </a:lnTo>
                <a:lnTo>
                  <a:pt x="9490289" y="3360485"/>
                </a:lnTo>
                <a:lnTo>
                  <a:pt x="9515219" y="3381427"/>
                </a:lnTo>
                <a:lnTo>
                  <a:pt x="9538926" y="3423310"/>
                </a:lnTo>
                <a:lnTo>
                  <a:pt x="9561431" y="3454723"/>
                </a:lnTo>
                <a:lnTo>
                  <a:pt x="9582749" y="3486135"/>
                </a:lnTo>
                <a:lnTo>
                  <a:pt x="9602900" y="3517548"/>
                </a:lnTo>
                <a:lnTo>
                  <a:pt x="9621900" y="3548961"/>
                </a:lnTo>
                <a:lnTo>
                  <a:pt x="9639769" y="3590844"/>
                </a:lnTo>
                <a:lnTo>
                  <a:pt x="9656523" y="3622257"/>
                </a:lnTo>
                <a:lnTo>
                  <a:pt x="9672182" y="3664140"/>
                </a:lnTo>
                <a:lnTo>
                  <a:pt x="9686762" y="3706024"/>
                </a:lnTo>
                <a:lnTo>
                  <a:pt x="9699149" y="3737437"/>
                </a:lnTo>
                <a:lnTo>
                  <a:pt x="9710376" y="3779320"/>
                </a:lnTo>
                <a:lnTo>
                  <a:pt x="9720439" y="3821204"/>
                </a:lnTo>
                <a:lnTo>
                  <a:pt x="9729334" y="3863087"/>
                </a:lnTo>
                <a:lnTo>
                  <a:pt x="9737057" y="3904971"/>
                </a:lnTo>
                <a:lnTo>
                  <a:pt x="9743604" y="3946854"/>
                </a:lnTo>
                <a:lnTo>
                  <a:pt x="9748969" y="3988738"/>
                </a:lnTo>
                <a:lnTo>
                  <a:pt x="9753150" y="4030621"/>
                </a:lnTo>
                <a:lnTo>
                  <a:pt x="9756142" y="4072505"/>
                </a:lnTo>
                <a:lnTo>
                  <a:pt x="9757940" y="4114388"/>
                </a:lnTo>
                <a:lnTo>
                  <a:pt x="9758540" y="4156272"/>
                </a:lnTo>
                <a:lnTo>
                  <a:pt x="9757937" y="4198156"/>
                </a:lnTo>
                <a:lnTo>
                  <a:pt x="9756117" y="4240039"/>
                </a:lnTo>
                <a:lnTo>
                  <a:pt x="9753068" y="4281923"/>
                </a:lnTo>
                <a:lnTo>
                  <a:pt x="9748775" y="4323806"/>
                </a:lnTo>
                <a:lnTo>
                  <a:pt x="9743223" y="4365690"/>
                </a:lnTo>
                <a:lnTo>
                  <a:pt x="9736400" y="4407573"/>
                </a:lnTo>
                <a:lnTo>
                  <a:pt x="9728290" y="4449457"/>
                </a:lnTo>
                <a:lnTo>
                  <a:pt x="9718880" y="4491340"/>
                </a:lnTo>
                <a:lnTo>
                  <a:pt x="9708156" y="4533224"/>
                </a:lnTo>
                <a:lnTo>
                  <a:pt x="9696104" y="4575107"/>
                </a:lnTo>
                <a:lnTo>
                  <a:pt x="9682710" y="4616991"/>
                </a:lnTo>
                <a:lnTo>
                  <a:pt x="9667463" y="4648404"/>
                </a:lnTo>
                <a:lnTo>
                  <a:pt x="9651294" y="4690287"/>
                </a:lnTo>
                <a:lnTo>
                  <a:pt x="9634170" y="4732171"/>
                </a:lnTo>
                <a:lnTo>
                  <a:pt x="9616061" y="4763583"/>
                </a:lnTo>
                <a:lnTo>
                  <a:pt x="9596935" y="4805467"/>
                </a:lnTo>
                <a:lnTo>
                  <a:pt x="9555510" y="4868292"/>
                </a:lnTo>
                <a:lnTo>
                  <a:pt x="9533148" y="4899705"/>
                </a:lnTo>
                <a:lnTo>
                  <a:pt x="9509646" y="4931118"/>
                </a:lnTo>
                <a:lnTo>
                  <a:pt x="9484971" y="4962530"/>
                </a:lnTo>
                <a:lnTo>
                  <a:pt x="9459094" y="4993943"/>
                </a:lnTo>
                <a:lnTo>
                  <a:pt x="9432146" y="5025356"/>
                </a:lnTo>
                <a:lnTo>
                  <a:pt x="9404187" y="5056768"/>
                </a:lnTo>
                <a:lnTo>
                  <a:pt x="9375212" y="5088181"/>
                </a:lnTo>
                <a:lnTo>
                  <a:pt x="9314192" y="5130064"/>
                </a:lnTo>
                <a:lnTo>
                  <a:pt x="9282137" y="5161477"/>
                </a:lnTo>
                <a:lnTo>
                  <a:pt x="9249046" y="5182419"/>
                </a:lnTo>
                <a:lnTo>
                  <a:pt x="9214913" y="5203361"/>
                </a:lnTo>
                <a:lnTo>
                  <a:pt x="9179733" y="5224302"/>
                </a:lnTo>
                <a:lnTo>
                  <a:pt x="9143502" y="5245244"/>
                </a:lnTo>
                <a:lnTo>
                  <a:pt x="9106214" y="5266186"/>
                </a:lnTo>
                <a:lnTo>
                  <a:pt x="9071998" y="5287128"/>
                </a:lnTo>
                <a:lnTo>
                  <a:pt x="9000970" y="5308069"/>
                </a:lnTo>
                <a:lnTo>
                  <a:pt x="8964188" y="5329011"/>
                </a:lnTo>
                <a:lnTo>
                  <a:pt x="8926578" y="5339482"/>
                </a:lnTo>
                <a:lnTo>
                  <a:pt x="8888157" y="5339482"/>
                </a:lnTo>
                <a:lnTo>
                  <a:pt x="8808935" y="5360424"/>
                </a:lnTo>
                <a:lnTo>
                  <a:pt x="8726638" y="5360424"/>
                </a:lnTo>
                <a:lnTo>
                  <a:pt x="8684372" y="5370895"/>
                </a:lnTo>
                <a:lnTo>
                  <a:pt x="10705847" y="5370895"/>
                </a:lnTo>
                <a:lnTo>
                  <a:pt x="10720750" y="5349953"/>
                </a:lnTo>
                <a:lnTo>
                  <a:pt x="10742572" y="5318540"/>
                </a:lnTo>
                <a:lnTo>
                  <a:pt x="10763861" y="5276657"/>
                </a:lnTo>
                <a:lnTo>
                  <a:pt x="10784616" y="5245244"/>
                </a:lnTo>
                <a:lnTo>
                  <a:pt x="10804837" y="5213831"/>
                </a:lnTo>
                <a:lnTo>
                  <a:pt x="10824525" y="5171948"/>
                </a:lnTo>
                <a:lnTo>
                  <a:pt x="10843678" y="5140535"/>
                </a:lnTo>
                <a:lnTo>
                  <a:pt x="10862296" y="5098652"/>
                </a:lnTo>
                <a:lnTo>
                  <a:pt x="10880380" y="5056768"/>
                </a:lnTo>
                <a:lnTo>
                  <a:pt x="10897491" y="5025356"/>
                </a:lnTo>
                <a:lnTo>
                  <a:pt x="10913828" y="4983472"/>
                </a:lnTo>
                <a:lnTo>
                  <a:pt x="10929389" y="4941588"/>
                </a:lnTo>
                <a:lnTo>
                  <a:pt x="10944172" y="4910176"/>
                </a:lnTo>
                <a:lnTo>
                  <a:pt x="10958175" y="4868292"/>
                </a:lnTo>
                <a:lnTo>
                  <a:pt x="10971396" y="4826409"/>
                </a:lnTo>
                <a:lnTo>
                  <a:pt x="10983832" y="4784525"/>
                </a:lnTo>
                <a:lnTo>
                  <a:pt x="10995481" y="4753112"/>
                </a:lnTo>
                <a:lnTo>
                  <a:pt x="11006341" y="4711229"/>
                </a:lnTo>
                <a:lnTo>
                  <a:pt x="11016411" y="4669345"/>
                </a:lnTo>
                <a:lnTo>
                  <a:pt x="11025687" y="4627462"/>
                </a:lnTo>
                <a:lnTo>
                  <a:pt x="11034168" y="4585578"/>
                </a:lnTo>
                <a:lnTo>
                  <a:pt x="11041852" y="4543695"/>
                </a:lnTo>
                <a:lnTo>
                  <a:pt x="11048736" y="4501811"/>
                </a:lnTo>
                <a:lnTo>
                  <a:pt x="11054818" y="4459928"/>
                </a:lnTo>
                <a:lnTo>
                  <a:pt x="11060096" y="4418044"/>
                </a:lnTo>
                <a:lnTo>
                  <a:pt x="11064568" y="4376161"/>
                </a:lnTo>
                <a:lnTo>
                  <a:pt x="11068232" y="4334277"/>
                </a:lnTo>
                <a:lnTo>
                  <a:pt x="11071086" y="4292394"/>
                </a:lnTo>
                <a:lnTo>
                  <a:pt x="11073127" y="4250510"/>
                </a:lnTo>
                <a:lnTo>
                  <a:pt x="11074353" y="4198156"/>
                </a:lnTo>
                <a:lnTo>
                  <a:pt x="11074762" y="4156272"/>
                </a:lnTo>
                <a:lnTo>
                  <a:pt x="11074415" y="4114388"/>
                </a:lnTo>
                <a:lnTo>
                  <a:pt x="11073377" y="4072505"/>
                </a:lnTo>
                <a:lnTo>
                  <a:pt x="11071648" y="4030621"/>
                </a:lnTo>
                <a:lnTo>
                  <a:pt x="11069230" y="3988738"/>
                </a:lnTo>
                <a:lnTo>
                  <a:pt x="11066126" y="3946854"/>
                </a:lnTo>
                <a:lnTo>
                  <a:pt x="11062336" y="3894500"/>
                </a:lnTo>
                <a:lnTo>
                  <a:pt x="11057862" y="3852616"/>
                </a:lnTo>
                <a:lnTo>
                  <a:pt x="11052706" y="3810733"/>
                </a:lnTo>
                <a:lnTo>
                  <a:pt x="11046869" y="3768849"/>
                </a:lnTo>
                <a:lnTo>
                  <a:pt x="11040353" y="3726966"/>
                </a:lnTo>
                <a:lnTo>
                  <a:pt x="11033160" y="3685082"/>
                </a:lnTo>
                <a:lnTo>
                  <a:pt x="11025291" y="3653670"/>
                </a:lnTo>
                <a:lnTo>
                  <a:pt x="11016749" y="3611786"/>
                </a:lnTo>
                <a:lnTo>
                  <a:pt x="11007533" y="3569902"/>
                </a:lnTo>
                <a:lnTo>
                  <a:pt x="10997647" y="3528019"/>
                </a:lnTo>
                <a:lnTo>
                  <a:pt x="10987092" y="3486135"/>
                </a:lnTo>
                <a:lnTo>
                  <a:pt x="10975869" y="3444252"/>
                </a:lnTo>
                <a:lnTo>
                  <a:pt x="10963980" y="3402368"/>
                </a:lnTo>
                <a:lnTo>
                  <a:pt x="10951427" y="3370956"/>
                </a:lnTo>
                <a:lnTo>
                  <a:pt x="10938211" y="3329072"/>
                </a:lnTo>
                <a:lnTo>
                  <a:pt x="10923956" y="3287189"/>
                </a:lnTo>
                <a:lnTo>
                  <a:pt x="10908976" y="3245305"/>
                </a:lnTo>
                <a:lnTo>
                  <a:pt x="10893277" y="3203421"/>
                </a:lnTo>
                <a:lnTo>
                  <a:pt x="10876868" y="3172009"/>
                </a:lnTo>
                <a:lnTo>
                  <a:pt x="10859757" y="3130125"/>
                </a:lnTo>
                <a:lnTo>
                  <a:pt x="10841952" y="3088242"/>
                </a:lnTo>
                <a:lnTo>
                  <a:pt x="10823459" y="3056829"/>
                </a:lnTo>
                <a:lnTo>
                  <a:pt x="10804288" y="3014946"/>
                </a:lnTo>
                <a:lnTo>
                  <a:pt x="10784445" y="2983533"/>
                </a:lnTo>
                <a:close/>
              </a:path>
              <a:path w="11075035" h="6407784">
                <a:moveTo>
                  <a:pt x="10722772" y="9801"/>
                </a:moveTo>
                <a:lnTo>
                  <a:pt x="7110024" y="9801"/>
                </a:lnTo>
                <a:lnTo>
                  <a:pt x="6471603" y="3486135"/>
                </a:lnTo>
                <a:lnTo>
                  <a:pt x="7654363" y="3486135"/>
                </a:lnTo>
                <a:lnTo>
                  <a:pt x="7681778" y="3454723"/>
                </a:lnTo>
                <a:lnTo>
                  <a:pt x="7709548" y="3423310"/>
                </a:lnTo>
                <a:lnTo>
                  <a:pt x="7737668" y="3381427"/>
                </a:lnTo>
                <a:lnTo>
                  <a:pt x="7766133" y="3350014"/>
                </a:lnTo>
                <a:lnTo>
                  <a:pt x="7794935" y="3318601"/>
                </a:lnTo>
                <a:lnTo>
                  <a:pt x="7824070" y="3287189"/>
                </a:lnTo>
                <a:lnTo>
                  <a:pt x="7853531" y="3266247"/>
                </a:lnTo>
                <a:lnTo>
                  <a:pt x="7883313" y="3234834"/>
                </a:lnTo>
                <a:lnTo>
                  <a:pt x="7943816" y="3192951"/>
                </a:lnTo>
                <a:lnTo>
                  <a:pt x="7974525" y="3161538"/>
                </a:lnTo>
                <a:lnTo>
                  <a:pt x="8005532" y="3140596"/>
                </a:lnTo>
                <a:lnTo>
                  <a:pt x="8036830" y="3130125"/>
                </a:lnTo>
                <a:lnTo>
                  <a:pt x="8068414" y="3109183"/>
                </a:lnTo>
                <a:lnTo>
                  <a:pt x="8100760" y="3088242"/>
                </a:lnTo>
                <a:lnTo>
                  <a:pt x="8134445" y="3077771"/>
                </a:lnTo>
                <a:lnTo>
                  <a:pt x="8169465" y="3056829"/>
                </a:lnTo>
                <a:lnTo>
                  <a:pt x="8205815" y="3046358"/>
                </a:lnTo>
                <a:lnTo>
                  <a:pt x="8282484" y="3025416"/>
                </a:lnTo>
                <a:lnTo>
                  <a:pt x="8364413" y="3004475"/>
                </a:lnTo>
                <a:lnTo>
                  <a:pt x="8407338" y="3004475"/>
                </a:lnTo>
                <a:lnTo>
                  <a:pt x="8451565" y="2994004"/>
                </a:lnTo>
                <a:lnTo>
                  <a:pt x="8543900" y="2994004"/>
                </a:lnTo>
                <a:lnTo>
                  <a:pt x="8591999" y="2983533"/>
                </a:lnTo>
                <a:lnTo>
                  <a:pt x="10784445" y="2983533"/>
                </a:lnTo>
                <a:lnTo>
                  <a:pt x="10763939" y="2941649"/>
                </a:lnTo>
                <a:lnTo>
                  <a:pt x="10742778" y="2910237"/>
                </a:lnTo>
                <a:lnTo>
                  <a:pt x="10720969" y="2878824"/>
                </a:lnTo>
                <a:lnTo>
                  <a:pt x="10698519" y="2836940"/>
                </a:lnTo>
                <a:lnTo>
                  <a:pt x="10675438" y="2805528"/>
                </a:lnTo>
                <a:lnTo>
                  <a:pt x="10651732" y="2774115"/>
                </a:lnTo>
                <a:lnTo>
                  <a:pt x="10627409" y="2742702"/>
                </a:lnTo>
                <a:lnTo>
                  <a:pt x="10602478" y="2711290"/>
                </a:lnTo>
                <a:lnTo>
                  <a:pt x="10576945" y="2679877"/>
                </a:lnTo>
                <a:lnTo>
                  <a:pt x="10550820" y="2648465"/>
                </a:lnTo>
                <a:lnTo>
                  <a:pt x="10523879" y="2617052"/>
                </a:lnTo>
                <a:lnTo>
                  <a:pt x="10496264" y="2585639"/>
                </a:lnTo>
                <a:lnTo>
                  <a:pt x="10467977" y="2564697"/>
                </a:lnTo>
                <a:lnTo>
                  <a:pt x="10439021" y="2533285"/>
                </a:lnTo>
                <a:lnTo>
                  <a:pt x="10409400" y="2512343"/>
                </a:lnTo>
                <a:lnTo>
                  <a:pt x="7810369" y="2512343"/>
                </a:lnTo>
                <a:lnTo>
                  <a:pt x="7794097" y="2491401"/>
                </a:lnTo>
                <a:lnTo>
                  <a:pt x="8049943" y="1056890"/>
                </a:lnTo>
                <a:lnTo>
                  <a:pt x="10722772" y="1056890"/>
                </a:lnTo>
                <a:lnTo>
                  <a:pt x="10722772" y="9801"/>
                </a:lnTo>
                <a:close/>
              </a:path>
              <a:path w="11075035" h="6407784">
                <a:moveTo>
                  <a:pt x="9466893" y="2051624"/>
                </a:moveTo>
                <a:lnTo>
                  <a:pt x="8688260" y="2051624"/>
                </a:lnTo>
                <a:lnTo>
                  <a:pt x="8493145" y="2103978"/>
                </a:lnTo>
                <a:lnTo>
                  <a:pt x="8347478" y="2145862"/>
                </a:lnTo>
                <a:lnTo>
                  <a:pt x="8312331" y="2166804"/>
                </a:lnTo>
                <a:lnTo>
                  <a:pt x="8277342" y="2177275"/>
                </a:lnTo>
                <a:lnTo>
                  <a:pt x="8242521" y="2198216"/>
                </a:lnTo>
                <a:lnTo>
                  <a:pt x="8207880" y="2208687"/>
                </a:lnTo>
                <a:lnTo>
                  <a:pt x="8037773" y="2313396"/>
                </a:lnTo>
                <a:lnTo>
                  <a:pt x="8004450" y="2344809"/>
                </a:lnTo>
                <a:lnTo>
                  <a:pt x="7971388" y="2365751"/>
                </a:lnTo>
                <a:lnTo>
                  <a:pt x="7938596" y="2397163"/>
                </a:lnTo>
                <a:lnTo>
                  <a:pt x="7906087" y="2418105"/>
                </a:lnTo>
                <a:lnTo>
                  <a:pt x="7873872" y="2449518"/>
                </a:lnTo>
                <a:lnTo>
                  <a:pt x="7810369" y="2512343"/>
                </a:lnTo>
                <a:lnTo>
                  <a:pt x="10409400" y="2512343"/>
                </a:lnTo>
                <a:lnTo>
                  <a:pt x="10379117" y="2480930"/>
                </a:lnTo>
                <a:lnTo>
                  <a:pt x="10348174" y="2449518"/>
                </a:lnTo>
                <a:lnTo>
                  <a:pt x="10316577" y="2428576"/>
                </a:lnTo>
                <a:lnTo>
                  <a:pt x="10284326" y="2407634"/>
                </a:lnTo>
                <a:lnTo>
                  <a:pt x="10251427" y="2376222"/>
                </a:lnTo>
                <a:lnTo>
                  <a:pt x="10217882" y="2355280"/>
                </a:lnTo>
                <a:lnTo>
                  <a:pt x="10183694" y="2334338"/>
                </a:lnTo>
                <a:lnTo>
                  <a:pt x="10148867" y="2313396"/>
                </a:lnTo>
                <a:lnTo>
                  <a:pt x="10113404" y="2292454"/>
                </a:lnTo>
                <a:lnTo>
                  <a:pt x="10040583" y="2250571"/>
                </a:lnTo>
                <a:lnTo>
                  <a:pt x="9965256" y="2208687"/>
                </a:lnTo>
                <a:lnTo>
                  <a:pt x="9926661" y="2187746"/>
                </a:lnTo>
                <a:lnTo>
                  <a:pt x="9890874" y="2177275"/>
                </a:lnTo>
                <a:lnTo>
                  <a:pt x="9854645" y="2156333"/>
                </a:lnTo>
                <a:lnTo>
                  <a:pt x="9743257" y="2124920"/>
                </a:lnTo>
                <a:lnTo>
                  <a:pt x="9705209" y="2103978"/>
                </a:lnTo>
                <a:lnTo>
                  <a:pt x="9588231" y="2072566"/>
                </a:lnTo>
                <a:lnTo>
                  <a:pt x="9548277" y="2072566"/>
                </a:lnTo>
                <a:lnTo>
                  <a:pt x="9466893" y="2051624"/>
                </a:lnTo>
                <a:close/>
              </a:path>
              <a:path w="11075035" h="6407784">
                <a:moveTo>
                  <a:pt x="9341047" y="2030682"/>
                </a:moveTo>
                <a:lnTo>
                  <a:pt x="8854523" y="2030682"/>
                </a:lnTo>
                <a:lnTo>
                  <a:pt x="8812103" y="2041153"/>
                </a:lnTo>
                <a:lnTo>
                  <a:pt x="8770253" y="2041153"/>
                </a:lnTo>
                <a:lnTo>
                  <a:pt x="8728973" y="2051624"/>
                </a:lnTo>
                <a:lnTo>
                  <a:pt x="9425452" y="2051624"/>
                </a:lnTo>
                <a:lnTo>
                  <a:pt x="9341047" y="2030682"/>
                </a:lnTo>
                <a:close/>
              </a:path>
              <a:path w="11075035" h="6407784">
                <a:moveTo>
                  <a:pt x="9165990" y="2020211"/>
                </a:moveTo>
                <a:lnTo>
                  <a:pt x="8985228" y="2020211"/>
                </a:lnTo>
                <a:lnTo>
                  <a:pt x="8941084" y="2030682"/>
                </a:lnTo>
                <a:lnTo>
                  <a:pt x="9210549" y="2030682"/>
                </a:lnTo>
                <a:lnTo>
                  <a:pt x="9165990" y="20202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0" name="Изображение 5" descr="material_12 sl icon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672" y="1314089"/>
            <a:ext cx="726629" cy="45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1253117" y="357368"/>
            <a:ext cx="2127809" cy="128240"/>
            <a:chOff x="3257550" y="998538"/>
            <a:chExt cx="4356100" cy="350034"/>
          </a:xfrm>
        </p:grpSpPr>
        <p:sp>
          <p:nvSpPr>
            <p:cNvPr id="10250" name="object 10"/>
            <p:cNvSpPr>
              <a:spLocks/>
            </p:cNvSpPr>
            <p:nvPr/>
          </p:nvSpPr>
          <p:spPr bwMode="auto">
            <a:xfrm>
              <a:off x="3257550" y="1041400"/>
              <a:ext cx="165100" cy="92075"/>
            </a:xfrm>
            <a:custGeom>
              <a:avLst/>
              <a:gdLst>
                <a:gd name="T0" fmla="*/ 100373 w 165100"/>
                <a:gd name="T1" fmla="*/ 0 h 91440"/>
                <a:gd name="T2" fmla="*/ 0 w 165100"/>
                <a:gd name="T3" fmla="*/ 0 h 91440"/>
                <a:gd name="T4" fmla="*/ 64615 w 165100"/>
                <a:gd name="T5" fmla="*/ 104148 h 91440"/>
                <a:gd name="T6" fmla="*/ 164926 w 165100"/>
                <a:gd name="T7" fmla="*/ 104148 h 91440"/>
                <a:gd name="T8" fmla="*/ 100373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100373" y="0"/>
                  </a:moveTo>
                  <a:lnTo>
                    <a:pt x="0" y="0"/>
                  </a:lnTo>
                  <a:lnTo>
                    <a:pt x="64615" y="91316"/>
                  </a:lnTo>
                  <a:lnTo>
                    <a:pt x="164926" y="91316"/>
                  </a:lnTo>
                  <a:lnTo>
                    <a:pt x="100373" y="0"/>
                  </a:lnTo>
                  <a:close/>
                </a:path>
              </a:pathLst>
            </a:custGeom>
            <a:solidFill>
              <a:srgbClr val="F26C2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1" name="object 11"/>
            <p:cNvSpPr>
              <a:spLocks/>
            </p:cNvSpPr>
            <p:nvPr/>
          </p:nvSpPr>
          <p:spPr bwMode="auto">
            <a:xfrm>
              <a:off x="3257550" y="1133475"/>
              <a:ext cx="165100" cy="90488"/>
            </a:xfrm>
            <a:custGeom>
              <a:avLst/>
              <a:gdLst>
                <a:gd name="T0" fmla="*/ 64594 w 165100"/>
                <a:gd name="T1" fmla="*/ 0 h 91440"/>
                <a:gd name="T2" fmla="*/ 0 w 165100"/>
                <a:gd name="T3" fmla="*/ 74841 h 91440"/>
                <a:gd name="T4" fmla="*/ 100373 w 165100"/>
                <a:gd name="T5" fmla="*/ 74841 h 91440"/>
                <a:gd name="T6" fmla="*/ 164916 w 165100"/>
                <a:gd name="T7" fmla="*/ 10 h 91440"/>
                <a:gd name="T8" fmla="*/ 64594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64594" y="0"/>
                  </a:moveTo>
                  <a:lnTo>
                    <a:pt x="0" y="91306"/>
                  </a:lnTo>
                  <a:lnTo>
                    <a:pt x="100373" y="91306"/>
                  </a:lnTo>
                  <a:lnTo>
                    <a:pt x="164916" y="10"/>
                  </a:lnTo>
                  <a:lnTo>
                    <a:pt x="64594" y="0"/>
                  </a:lnTo>
                  <a:close/>
                </a:path>
              </a:pathLst>
            </a:custGeom>
            <a:solidFill>
              <a:srgbClr val="EF4E2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4" name="object 15"/>
            <p:cNvSpPr txBox="1">
              <a:spLocks noChangeArrowheads="1"/>
            </p:cNvSpPr>
            <p:nvPr/>
          </p:nvSpPr>
          <p:spPr bwMode="auto">
            <a:xfrm>
              <a:off x="3584575" y="998538"/>
              <a:ext cx="4029075" cy="35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6204">
                <a:lnSpc>
                  <a:spcPts val="1026"/>
                </a:lnSpc>
              </a:pPr>
              <a:r>
                <a:rPr kumimoji="0" lang="ru-RU" altLang="ru-RU" sz="800" dirty="0">
                  <a:solidFill>
                    <a:srgbClr val="636363"/>
                  </a:solidFill>
                  <a:latin typeface="Arial" pitchFamily="34" charset="0"/>
                </a:rPr>
                <a:t>Х5 RETAIL GROUP СЕГОДНЯ</a:t>
              </a:r>
              <a:endParaRPr kumimoji="0" lang="ru-RU" altLang="ru-RU" sz="800" dirty="0">
                <a:latin typeface="Arial" pitchFamily="34" charset="0"/>
              </a:endParaRPr>
            </a:p>
          </p:txBody>
        </p:sp>
      </p:grpSp>
      <p:sp>
        <p:nvSpPr>
          <p:cNvPr id="10248" name="object 7"/>
          <p:cNvSpPr>
            <a:spLocks noGrp="1"/>
          </p:cNvSpPr>
          <p:nvPr>
            <p:ph type="title"/>
          </p:nvPr>
        </p:nvSpPr>
        <p:spPr bwMode="auto">
          <a:xfrm>
            <a:off x="5309191" y="2038350"/>
            <a:ext cx="3679235" cy="28956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162849" algn="l" eaLnBrk="1" hangingPunct="1">
              <a:lnSpc>
                <a:spcPts val="2783"/>
              </a:lnSpc>
            </a:pPr>
            <a:r>
              <a:rPr kumimoji="0" lang="ru-RU" altLang="ru-RU" sz="2000" dirty="0">
                <a:latin typeface="Arial" pitchFamily="34" charset="0"/>
              </a:rPr>
              <a:t>В фундаменте отношений со всеми партнерами лежит Кодекс  </a:t>
            </a:r>
            <a:r>
              <a:rPr kumimoji="0" lang="ru-RU" altLang="ru-RU" sz="2000" dirty="0" smtClean="0">
                <a:latin typeface="Arial" pitchFamily="34" charset="0"/>
              </a:rPr>
              <a:t>взаимодействия</a:t>
            </a:r>
            <a:r>
              <a:rPr kumimoji="0" lang="ru-RU" altLang="ru-RU" sz="2000" dirty="0">
                <a:latin typeface="Arial" panose="020B0604020202020204" pitchFamily="34" charset="0"/>
              </a:rPr>
              <a:t> который включает лучшие  добросовестные практики рынка и принципы этичного сотрудничества</a:t>
            </a:r>
            <a:endParaRPr kumimoji="0" lang="ru-RU" altLang="ru-RU" sz="2000" kern="1200" spc="-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67955" y="361950"/>
            <a:ext cx="602300" cy="463520"/>
            <a:chOff x="367955" y="483298"/>
            <a:chExt cx="602300" cy="463520"/>
          </a:xfrm>
        </p:grpSpPr>
        <p:sp>
          <p:nvSpPr>
            <p:cNvPr id="45" name="object 18"/>
            <p:cNvSpPr txBox="1"/>
            <p:nvPr/>
          </p:nvSpPr>
          <p:spPr bwMode="auto">
            <a:xfrm>
              <a:off x="367955" y="483298"/>
              <a:ext cx="442001" cy="43088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62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 dirty="0" smtClean="0">
                  <a:latin typeface="Arial"/>
                  <a:cs typeface="Arial"/>
                </a:rPr>
                <a:t>0</a:t>
              </a:r>
              <a:r>
                <a:rPr kumimoji="0" lang="ru-RU" sz="2800" b="1" dirty="0" smtClean="0">
                  <a:latin typeface="Arial"/>
                  <a:cs typeface="Arial"/>
                </a:rPr>
                <a:t>5</a:t>
              </a:r>
              <a:endParaRPr kumimoji="0" sz="2800" dirty="0">
                <a:latin typeface="Arial"/>
                <a:cs typeface="Arial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 rot="2779512">
              <a:off x="663901" y="637697"/>
              <a:ext cx="193957" cy="41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 bwMode="auto">
            <a:xfrm rot="362505" flipV="1">
              <a:off x="545081" y="606582"/>
              <a:ext cx="322583" cy="3402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372084" y="3004870"/>
            <a:ext cx="501710" cy="1769382"/>
            <a:chOff x="1265238" y="7654925"/>
            <a:chExt cx="1027112" cy="3826329"/>
          </a:xfrm>
        </p:grpSpPr>
        <p:sp>
          <p:nvSpPr>
            <p:cNvPr id="57" name="object 6"/>
            <p:cNvSpPr>
              <a:spLocks/>
            </p:cNvSpPr>
            <p:nvPr/>
          </p:nvSpPr>
          <p:spPr bwMode="auto">
            <a:xfrm>
              <a:off x="1265238" y="10561638"/>
              <a:ext cx="1027112" cy="0"/>
            </a:xfrm>
            <a:custGeom>
              <a:avLst/>
              <a:gdLst>
                <a:gd name="T0" fmla="*/ 0 w 1027430"/>
                <a:gd name="T1" fmla="*/ 1020836 w 10274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27430">
                  <a:moveTo>
                    <a:pt x="0" y="0"/>
                  </a:moveTo>
                  <a:lnTo>
                    <a:pt x="1026858" y="0"/>
                  </a:lnTo>
                </a:path>
              </a:pathLst>
            </a:custGeom>
            <a:noFill/>
            <a:ln w="15706">
              <a:solidFill>
                <a:srgbClr val="38383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58" name="Изображение 10" descr="link_3 logo 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050" y="7654925"/>
              <a:ext cx="8540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Группа 58"/>
            <p:cNvGrpSpPr>
              <a:grpSpLocks noChangeAspect="1"/>
            </p:cNvGrpSpPr>
            <p:nvPr/>
          </p:nvGrpSpPr>
          <p:grpSpPr>
            <a:xfrm>
              <a:off x="1276696" y="10914905"/>
              <a:ext cx="989172" cy="566349"/>
              <a:chOff x="9702945" y="9448837"/>
              <a:chExt cx="2020739" cy="1156981"/>
            </a:xfrm>
          </p:grpSpPr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9702945" y="9448837"/>
                <a:ext cx="761471" cy="1156981"/>
              </a:xfrm>
              <a:custGeom>
                <a:avLst/>
                <a:gdLst>
                  <a:gd name="T0" fmla="*/ 310 w 670"/>
                  <a:gd name="T1" fmla="*/ 0 h 1018"/>
                  <a:gd name="T2" fmla="*/ 0 w 670"/>
                  <a:gd name="T3" fmla="*/ 0 h 1018"/>
                  <a:gd name="T4" fmla="*/ 360 w 670"/>
                  <a:gd name="T5" fmla="*/ 508 h 1018"/>
                  <a:gd name="T6" fmla="*/ 0 w 670"/>
                  <a:gd name="T7" fmla="*/ 1018 h 1018"/>
                  <a:gd name="T8" fmla="*/ 310 w 670"/>
                  <a:gd name="T9" fmla="*/ 1018 h 1018"/>
                  <a:gd name="T10" fmla="*/ 670 w 670"/>
                  <a:gd name="T11" fmla="*/ 508 h 1018"/>
                  <a:gd name="T12" fmla="*/ 310 w 670"/>
                  <a:gd name="T13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1018">
                    <a:moveTo>
                      <a:pt x="310" y="0"/>
                    </a:moveTo>
                    <a:lnTo>
                      <a:pt x="0" y="0"/>
                    </a:lnTo>
                    <a:lnTo>
                      <a:pt x="360" y="508"/>
                    </a:lnTo>
                    <a:lnTo>
                      <a:pt x="0" y="1018"/>
                    </a:lnTo>
                    <a:lnTo>
                      <a:pt x="310" y="1018"/>
                    </a:lnTo>
                    <a:lnTo>
                      <a:pt x="670" y="508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11196337" y="9687507"/>
                <a:ext cx="527347" cy="722829"/>
              </a:xfrm>
              <a:custGeom>
                <a:avLst/>
                <a:gdLst>
                  <a:gd name="T0" fmla="*/ 414 w 464"/>
                  <a:gd name="T1" fmla="*/ 262 h 636"/>
                  <a:gd name="T2" fmla="*/ 386 w 464"/>
                  <a:gd name="T3" fmla="*/ 236 h 636"/>
                  <a:gd name="T4" fmla="*/ 354 w 464"/>
                  <a:gd name="T5" fmla="*/ 218 h 636"/>
                  <a:gd name="T6" fmla="*/ 336 w 464"/>
                  <a:gd name="T7" fmla="*/ 210 h 636"/>
                  <a:gd name="T8" fmla="*/ 294 w 464"/>
                  <a:gd name="T9" fmla="*/ 202 h 636"/>
                  <a:gd name="T10" fmla="*/ 272 w 464"/>
                  <a:gd name="T11" fmla="*/ 200 h 636"/>
                  <a:gd name="T12" fmla="*/ 236 w 464"/>
                  <a:gd name="T13" fmla="*/ 204 h 636"/>
                  <a:gd name="T14" fmla="*/ 204 w 464"/>
                  <a:gd name="T15" fmla="*/ 212 h 636"/>
                  <a:gd name="T16" fmla="*/ 190 w 464"/>
                  <a:gd name="T17" fmla="*/ 218 h 636"/>
                  <a:gd name="T18" fmla="*/ 162 w 464"/>
                  <a:gd name="T19" fmla="*/ 236 h 636"/>
                  <a:gd name="T20" fmla="*/ 148 w 464"/>
                  <a:gd name="T21" fmla="*/ 246 h 636"/>
                  <a:gd name="T22" fmla="*/ 430 w 464"/>
                  <a:gd name="T23" fmla="*/ 104 h 636"/>
                  <a:gd name="T24" fmla="*/ 82 w 464"/>
                  <a:gd name="T25" fmla="*/ 0 h 636"/>
                  <a:gd name="T26" fmla="*/ 134 w 464"/>
                  <a:gd name="T27" fmla="*/ 346 h 636"/>
                  <a:gd name="T28" fmla="*/ 144 w 464"/>
                  <a:gd name="T29" fmla="*/ 334 h 636"/>
                  <a:gd name="T30" fmla="*/ 164 w 464"/>
                  <a:gd name="T31" fmla="*/ 314 h 636"/>
                  <a:gd name="T32" fmla="*/ 174 w 464"/>
                  <a:gd name="T33" fmla="*/ 308 h 636"/>
                  <a:gd name="T34" fmla="*/ 200 w 464"/>
                  <a:gd name="T35" fmla="*/ 298 h 636"/>
                  <a:gd name="T36" fmla="*/ 230 w 464"/>
                  <a:gd name="T37" fmla="*/ 296 h 636"/>
                  <a:gd name="T38" fmla="*/ 254 w 464"/>
                  <a:gd name="T39" fmla="*/ 298 h 636"/>
                  <a:gd name="T40" fmla="*/ 276 w 464"/>
                  <a:gd name="T41" fmla="*/ 304 h 636"/>
                  <a:gd name="T42" fmla="*/ 294 w 464"/>
                  <a:gd name="T43" fmla="*/ 316 h 636"/>
                  <a:gd name="T44" fmla="*/ 310 w 464"/>
                  <a:gd name="T45" fmla="*/ 330 h 636"/>
                  <a:gd name="T46" fmla="*/ 330 w 464"/>
                  <a:gd name="T47" fmla="*/ 366 h 636"/>
                  <a:gd name="T48" fmla="*/ 336 w 464"/>
                  <a:gd name="T49" fmla="*/ 388 h 636"/>
                  <a:gd name="T50" fmla="*/ 338 w 464"/>
                  <a:gd name="T51" fmla="*/ 412 h 636"/>
                  <a:gd name="T52" fmla="*/ 330 w 464"/>
                  <a:gd name="T53" fmla="*/ 456 h 636"/>
                  <a:gd name="T54" fmla="*/ 322 w 464"/>
                  <a:gd name="T55" fmla="*/ 478 h 636"/>
                  <a:gd name="T56" fmla="*/ 308 w 464"/>
                  <a:gd name="T57" fmla="*/ 496 h 636"/>
                  <a:gd name="T58" fmla="*/ 274 w 464"/>
                  <a:gd name="T59" fmla="*/ 522 h 636"/>
                  <a:gd name="T60" fmla="*/ 264 w 464"/>
                  <a:gd name="T61" fmla="*/ 526 h 636"/>
                  <a:gd name="T62" fmla="*/ 242 w 464"/>
                  <a:gd name="T63" fmla="*/ 532 h 636"/>
                  <a:gd name="T64" fmla="*/ 230 w 464"/>
                  <a:gd name="T65" fmla="*/ 532 h 636"/>
                  <a:gd name="T66" fmla="*/ 190 w 464"/>
                  <a:gd name="T67" fmla="*/ 526 h 636"/>
                  <a:gd name="T68" fmla="*/ 160 w 464"/>
                  <a:gd name="T69" fmla="*/ 506 h 636"/>
                  <a:gd name="T70" fmla="*/ 148 w 464"/>
                  <a:gd name="T71" fmla="*/ 492 h 636"/>
                  <a:gd name="T72" fmla="*/ 132 w 464"/>
                  <a:gd name="T73" fmla="*/ 458 h 636"/>
                  <a:gd name="T74" fmla="*/ 0 w 464"/>
                  <a:gd name="T75" fmla="*/ 438 h 636"/>
                  <a:gd name="T76" fmla="*/ 2 w 464"/>
                  <a:gd name="T77" fmla="*/ 462 h 636"/>
                  <a:gd name="T78" fmla="*/ 12 w 464"/>
                  <a:gd name="T79" fmla="*/ 506 h 636"/>
                  <a:gd name="T80" fmla="*/ 20 w 464"/>
                  <a:gd name="T81" fmla="*/ 524 h 636"/>
                  <a:gd name="T82" fmla="*/ 44 w 464"/>
                  <a:gd name="T83" fmla="*/ 558 h 636"/>
                  <a:gd name="T84" fmla="*/ 72 w 464"/>
                  <a:gd name="T85" fmla="*/ 586 h 636"/>
                  <a:gd name="T86" fmla="*/ 88 w 464"/>
                  <a:gd name="T87" fmla="*/ 598 h 636"/>
                  <a:gd name="T88" fmla="*/ 126 w 464"/>
                  <a:gd name="T89" fmla="*/ 616 h 636"/>
                  <a:gd name="T90" fmla="*/ 146 w 464"/>
                  <a:gd name="T91" fmla="*/ 624 h 636"/>
                  <a:gd name="T92" fmla="*/ 188 w 464"/>
                  <a:gd name="T93" fmla="*/ 632 h 636"/>
                  <a:gd name="T94" fmla="*/ 232 w 464"/>
                  <a:gd name="T95" fmla="*/ 636 h 636"/>
                  <a:gd name="T96" fmla="*/ 256 w 464"/>
                  <a:gd name="T97" fmla="*/ 634 h 636"/>
                  <a:gd name="T98" fmla="*/ 300 w 464"/>
                  <a:gd name="T99" fmla="*/ 626 h 636"/>
                  <a:gd name="T100" fmla="*/ 322 w 464"/>
                  <a:gd name="T101" fmla="*/ 620 h 636"/>
                  <a:gd name="T102" fmla="*/ 362 w 464"/>
                  <a:gd name="T103" fmla="*/ 600 h 636"/>
                  <a:gd name="T104" fmla="*/ 396 w 464"/>
                  <a:gd name="T105" fmla="*/ 574 h 636"/>
                  <a:gd name="T106" fmla="*/ 410 w 464"/>
                  <a:gd name="T107" fmla="*/ 558 h 636"/>
                  <a:gd name="T108" fmla="*/ 436 w 464"/>
                  <a:gd name="T109" fmla="*/ 522 h 636"/>
                  <a:gd name="T110" fmla="*/ 446 w 464"/>
                  <a:gd name="T111" fmla="*/ 502 h 636"/>
                  <a:gd name="T112" fmla="*/ 460 w 464"/>
                  <a:gd name="T113" fmla="*/ 458 h 636"/>
                  <a:gd name="T114" fmla="*/ 464 w 464"/>
                  <a:gd name="T115" fmla="*/ 412 h 636"/>
                  <a:gd name="T116" fmla="*/ 464 w 464"/>
                  <a:gd name="T117" fmla="*/ 390 h 636"/>
                  <a:gd name="T118" fmla="*/ 458 w 464"/>
                  <a:gd name="T119" fmla="*/ 350 h 636"/>
                  <a:gd name="T120" fmla="*/ 452 w 464"/>
                  <a:gd name="T121" fmla="*/ 330 h 636"/>
                  <a:gd name="T122" fmla="*/ 436 w 464"/>
                  <a:gd name="T123" fmla="*/ 294 h 636"/>
                  <a:gd name="T124" fmla="*/ 414 w 464"/>
                  <a:gd name="T125" fmla="*/ 26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4" h="636">
                    <a:moveTo>
                      <a:pt x="414" y="262"/>
                    </a:moveTo>
                    <a:lnTo>
                      <a:pt x="414" y="262"/>
                    </a:lnTo>
                    <a:lnTo>
                      <a:pt x="402" y="248"/>
                    </a:lnTo>
                    <a:lnTo>
                      <a:pt x="386" y="236"/>
                    </a:lnTo>
                    <a:lnTo>
                      <a:pt x="370" y="226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36" y="210"/>
                    </a:lnTo>
                    <a:lnTo>
                      <a:pt x="316" y="204"/>
                    </a:lnTo>
                    <a:lnTo>
                      <a:pt x="294" y="202"/>
                    </a:lnTo>
                    <a:lnTo>
                      <a:pt x="272" y="200"/>
                    </a:lnTo>
                    <a:lnTo>
                      <a:pt x="272" y="200"/>
                    </a:lnTo>
                    <a:lnTo>
                      <a:pt x="254" y="200"/>
                    </a:lnTo>
                    <a:lnTo>
                      <a:pt x="236" y="204"/>
                    </a:lnTo>
                    <a:lnTo>
                      <a:pt x="220" y="206"/>
                    </a:lnTo>
                    <a:lnTo>
                      <a:pt x="204" y="212"/>
                    </a:lnTo>
                    <a:lnTo>
                      <a:pt x="204" y="212"/>
                    </a:lnTo>
                    <a:lnTo>
                      <a:pt x="190" y="218"/>
                    </a:lnTo>
                    <a:lnTo>
                      <a:pt x="176" y="226"/>
                    </a:lnTo>
                    <a:lnTo>
                      <a:pt x="162" y="236"/>
                    </a:lnTo>
                    <a:lnTo>
                      <a:pt x="150" y="248"/>
                    </a:lnTo>
                    <a:lnTo>
                      <a:pt x="148" y="246"/>
                    </a:lnTo>
                    <a:lnTo>
                      <a:pt x="172" y="104"/>
                    </a:lnTo>
                    <a:lnTo>
                      <a:pt x="430" y="104"/>
                    </a:lnTo>
                    <a:lnTo>
                      <a:pt x="430" y="0"/>
                    </a:lnTo>
                    <a:lnTo>
                      <a:pt x="82" y="0"/>
                    </a:lnTo>
                    <a:lnTo>
                      <a:pt x="20" y="346"/>
                    </a:lnTo>
                    <a:lnTo>
                      <a:pt x="134" y="346"/>
                    </a:lnTo>
                    <a:lnTo>
                      <a:pt x="134" y="346"/>
                    </a:lnTo>
                    <a:lnTo>
                      <a:pt x="144" y="334"/>
                    </a:lnTo>
                    <a:lnTo>
                      <a:pt x="154" y="324"/>
                    </a:lnTo>
                    <a:lnTo>
                      <a:pt x="164" y="314"/>
                    </a:lnTo>
                    <a:lnTo>
                      <a:pt x="174" y="308"/>
                    </a:lnTo>
                    <a:lnTo>
                      <a:pt x="174" y="308"/>
                    </a:lnTo>
                    <a:lnTo>
                      <a:pt x="186" y="302"/>
                    </a:lnTo>
                    <a:lnTo>
                      <a:pt x="200" y="298"/>
                    </a:lnTo>
                    <a:lnTo>
                      <a:pt x="214" y="296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54" y="298"/>
                    </a:lnTo>
                    <a:lnTo>
                      <a:pt x="266" y="300"/>
                    </a:lnTo>
                    <a:lnTo>
                      <a:pt x="276" y="304"/>
                    </a:lnTo>
                    <a:lnTo>
                      <a:pt x="276" y="304"/>
                    </a:lnTo>
                    <a:lnTo>
                      <a:pt x="294" y="316"/>
                    </a:lnTo>
                    <a:lnTo>
                      <a:pt x="310" y="330"/>
                    </a:lnTo>
                    <a:lnTo>
                      <a:pt x="310" y="330"/>
                    </a:lnTo>
                    <a:lnTo>
                      <a:pt x="322" y="346"/>
                    </a:lnTo>
                    <a:lnTo>
                      <a:pt x="330" y="366"/>
                    </a:lnTo>
                    <a:lnTo>
                      <a:pt x="330" y="366"/>
                    </a:lnTo>
                    <a:lnTo>
                      <a:pt x="336" y="388"/>
                    </a:lnTo>
                    <a:lnTo>
                      <a:pt x="338" y="412"/>
                    </a:lnTo>
                    <a:lnTo>
                      <a:pt x="338" y="412"/>
                    </a:lnTo>
                    <a:lnTo>
                      <a:pt x="336" y="434"/>
                    </a:lnTo>
                    <a:lnTo>
                      <a:pt x="330" y="456"/>
                    </a:lnTo>
                    <a:lnTo>
                      <a:pt x="330" y="456"/>
                    </a:lnTo>
                    <a:lnTo>
                      <a:pt x="322" y="478"/>
                    </a:lnTo>
                    <a:lnTo>
                      <a:pt x="308" y="496"/>
                    </a:lnTo>
                    <a:lnTo>
                      <a:pt x="308" y="496"/>
                    </a:lnTo>
                    <a:lnTo>
                      <a:pt x="294" y="510"/>
                    </a:lnTo>
                    <a:lnTo>
                      <a:pt x="274" y="522"/>
                    </a:lnTo>
                    <a:lnTo>
                      <a:pt x="274" y="522"/>
                    </a:lnTo>
                    <a:lnTo>
                      <a:pt x="264" y="526"/>
                    </a:lnTo>
                    <a:lnTo>
                      <a:pt x="254" y="530"/>
                    </a:lnTo>
                    <a:lnTo>
                      <a:pt x="242" y="532"/>
                    </a:lnTo>
                    <a:lnTo>
                      <a:pt x="230" y="532"/>
                    </a:lnTo>
                    <a:lnTo>
                      <a:pt x="230" y="532"/>
                    </a:lnTo>
                    <a:lnTo>
                      <a:pt x="210" y="530"/>
                    </a:lnTo>
                    <a:lnTo>
                      <a:pt x="190" y="526"/>
                    </a:lnTo>
                    <a:lnTo>
                      <a:pt x="174" y="518"/>
                    </a:lnTo>
                    <a:lnTo>
                      <a:pt x="160" y="506"/>
                    </a:lnTo>
                    <a:lnTo>
                      <a:pt x="160" y="506"/>
                    </a:lnTo>
                    <a:lnTo>
                      <a:pt x="148" y="492"/>
                    </a:lnTo>
                    <a:lnTo>
                      <a:pt x="138" y="476"/>
                    </a:lnTo>
                    <a:lnTo>
                      <a:pt x="132" y="458"/>
                    </a:lnTo>
                    <a:lnTo>
                      <a:pt x="128" y="438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2"/>
                    </a:lnTo>
                    <a:lnTo>
                      <a:pt x="6" y="484"/>
                    </a:lnTo>
                    <a:lnTo>
                      <a:pt x="12" y="506"/>
                    </a:lnTo>
                    <a:lnTo>
                      <a:pt x="20" y="524"/>
                    </a:lnTo>
                    <a:lnTo>
                      <a:pt x="20" y="524"/>
                    </a:lnTo>
                    <a:lnTo>
                      <a:pt x="32" y="542"/>
                    </a:lnTo>
                    <a:lnTo>
                      <a:pt x="44" y="558"/>
                    </a:lnTo>
                    <a:lnTo>
                      <a:pt x="56" y="572"/>
                    </a:lnTo>
                    <a:lnTo>
                      <a:pt x="72" y="586"/>
                    </a:lnTo>
                    <a:lnTo>
                      <a:pt x="72" y="586"/>
                    </a:lnTo>
                    <a:lnTo>
                      <a:pt x="88" y="598"/>
                    </a:lnTo>
                    <a:lnTo>
                      <a:pt x="106" y="608"/>
                    </a:lnTo>
                    <a:lnTo>
                      <a:pt x="126" y="616"/>
                    </a:lnTo>
                    <a:lnTo>
                      <a:pt x="146" y="624"/>
                    </a:lnTo>
                    <a:lnTo>
                      <a:pt x="146" y="624"/>
                    </a:lnTo>
                    <a:lnTo>
                      <a:pt x="166" y="628"/>
                    </a:lnTo>
                    <a:lnTo>
                      <a:pt x="188" y="632"/>
                    </a:lnTo>
                    <a:lnTo>
                      <a:pt x="210" y="634"/>
                    </a:lnTo>
                    <a:lnTo>
                      <a:pt x="232" y="636"/>
                    </a:lnTo>
                    <a:lnTo>
                      <a:pt x="232" y="636"/>
                    </a:lnTo>
                    <a:lnTo>
                      <a:pt x="256" y="634"/>
                    </a:lnTo>
                    <a:lnTo>
                      <a:pt x="278" y="632"/>
                    </a:lnTo>
                    <a:lnTo>
                      <a:pt x="300" y="626"/>
                    </a:lnTo>
                    <a:lnTo>
                      <a:pt x="322" y="620"/>
                    </a:lnTo>
                    <a:lnTo>
                      <a:pt x="322" y="620"/>
                    </a:lnTo>
                    <a:lnTo>
                      <a:pt x="342" y="610"/>
                    </a:lnTo>
                    <a:lnTo>
                      <a:pt x="362" y="600"/>
                    </a:lnTo>
                    <a:lnTo>
                      <a:pt x="378" y="588"/>
                    </a:lnTo>
                    <a:lnTo>
                      <a:pt x="396" y="574"/>
                    </a:lnTo>
                    <a:lnTo>
                      <a:pt x="396" y="574"/>
                    </a:lnTo>
                    <a:lnTo>
                      <a:pt x="410" y="558"/>
                    </a:lnTo>
                    <a:lnTo>
                      <a:pt x="424" y="540"/>
                    </a:lnTo>
                    <a:lnTo>
                      <a:pt x="436" y="522"/>
                    </a:lnTo>
                    <a:lnTo>
                      <a:pt x="446" y="502"/>
                    </a:lnTo>
                    <a:lnTo>
                      <a:pt x="446" y="502"/>
                    </a:lnTo>
                    <a:lnTo>
                      <a:pt x="454" y="480"/>
                    </a:lnTo>
                    <a:lnTo>
                      <a:pt x="460" y="458"/>
                    </a:lnTo>
                    <a:lnTo>
                      <a:pt x="464" y="436"/>
                    </a:lnTo>
                    <a:lnTo>
                      <a:pt x="464" y="412"/>
                    </a:lnTo>
                    <a:lnTo>
                      <a:pt x="464" y="412"/>
                    </a:lnTo>
                    <a:lnTo>
                      <a:pt x="464" y="390"/>
                    </a:lnTo>
                    <a:lnTo>
                      <a:pt x="462" y="370"/>
                    </a:lnTo>
                    <a:lnTo>
                      <a:pt x="458" y="350"/>
                    </a:lnTo>
                    <a:lnTo>
                      <a:pt x="452" y="330"/>
                    </a:lnTo>
                    <a:lnTo>
                      <a:pt x="452" y="330"/>
                    </a:lnTo>
                    <a:lnTo>
                      <a:pt x="444" y="310"/>
                    </a:lnTo>
                    <a:lnTo>
                      <a:pt x="436" y="294"/>
                    </a:lnTo>
                    <a:lnTo>
                      <a:pt x="426" y="278"/>
                    </a:lnTo>
                    <a:lnTo>
                      <a:pt x="414" y="262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10509877" y="9687507"/>
                <a:ext cx="675095" cy="711464"/>
              </a:xfrm>
              <a:custGeom>
                <a:avLst/>
                <a:gdLst>
                  <a:gd name="T0" fmla="*/ 578 w 594"/>
                  <a:gd name="T1" fmla="*/ 0 h 626"/>
                  <a:gd name="T2" fmla="*/ 426 w 594"/>
                  <a:gd name="T3" fmla="*/ 0 h 626"/>
                  <a:gd name="T4" fmla="*/ 300 w 594"/>
                  <a:gd name="T5" fmla="*/ 200 h 626"/>
                  <a:gd name="T6" fmla="*/ 176 w 594"/>
                  <a:gd name="T7" fmla="*/ 0 h 626"/>
                  <a:gd name="T8" fmla="*/ 16 w 594"/>
                  <a:gd name="T9" fmla="*/ 0 h 626"/>
                  <a:gd name="T10" fmla="*/ 218 w 594"/>
                  <a:gd name="T11" fmla="*/ 298 h 626"/>
                  <a:gd name="T12" fmla="*/ 0 w 594"/>
                  <a:gd name="T13" fmla="*/ 626 h 626"/>
                  <a:gd name="T14" fmla="*/ 154 w 594"/>
                  <a:gd name="T15" fmla="*/ 626 h 626"/>
                  <a:gd name="T16" fmla="*/ 294 w 594"/>
                  <a:gd name="T17" fmla="*/ 410 h 626"/>
                  <a:gd name="T18" fmla="*/ 430 w 594"/>
                  <a:gd name="T19" fmla="*/ 626 h 626"/>
                  <a:gd name="T20" fmla="*/ 594 w 594"/>
                  <a:gd name="T21" fmla="*/ 626 h 626"/>
                  <a:gd name="T22" fmla="*/ 376 w 594"/>
                  <a:gd name="T23" fmla="*/ 300 h 626"/>
                  <a:gd name="T24" fmla="*/ 578 w 594"/>
                  <a:gd name="T2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4" h="626">
                    <a:moveTo>
                      <a:pt x="578" y="0"/>
                    </a:moveTo>
                    <a:lnTo>
                      <a:pt x="426" y="0"/>
                    </a:lnTo>
                    <a:lnTo>
                      <a:pt x="300" y="200"/>
                    </a:lnTo>
                    <a:lnTo>
                      <a:pt x="176" y="0"/>
                    </a:lnTo>
                    <a:lnTo>
                      <a:pt x="16" y="0"/>
                    </a:lnTo>
                    <a:lnTo>
                      <a:pt x="218" y="298"/>
                    </a:lnTo>
                    <a:lnTo>
                      <a:pt x="0" y="626"/>
                    </a:lnTo>
                    <a:lnTo>
                      <a:pt x="154" y="626"/>
                    </a:lnTo>
                    <a:lnTo>
                      <a:pt x="294" y="410"/>
                    </a:lnTo>
                    <a:lnTo>
                      <a:pt x="430" y="626"/>
                    </a:lnTo>
                    <a:lnTo>
                      <a:pt x="594" y="626"/>
                    </a:lnTo>
                    <a:lnTo>
                      <a:pt x="376" y="300"/>
                    </a:lnTo>
                    <a:lnTo>
                      <a:pt x="578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27610"/>
              </p:ext>
            </p:extLst>
          </p:nvPr>
        </p:nvGraphicFramePr>
        <p:xfrm>
          <a:off x="1219446" y="1047749"/>
          <a:ext cx="3809754" cy="3610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640"/>
                <a:gridCol w="1626114"/>
              </a:tblGrid>
              <a:tr h="868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Товарная группа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Локальные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произодители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удельный вес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РТО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14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Хлеб, хлебобулочные изделия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Кондитерские изделия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Мясная гастрономия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Молочная гастрономия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Напитки, в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алкоголь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– фрукты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4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Бакалея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2666" y="485608"/>
            <a:ext cx="7726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spc="-38" dirty="0" smtClean="0">
                <a:latin typeface="Arial" panose="020B0604020202020204" pitchFamily="34" charset="0"/>
                <a:ea typeface="Arial" charset="0"/>
              </a:rPr>
              <a:t>Общая доля </a:t>
            </a:r>
            <a:r>
              <a:rPr kumimoji="0" lang="ru-RU" b="1" spc="-38" dirty="0">
                <a:latin typeface="Arial" panose="020B0604020202020204" pitchFamily="34" charset="0"/>
                <a:ea typeface="Arial" charset="0"/>
              </a:rPr>
              <a:t>местных производителей в </a:t>
            </a:r>
            <a:r>
              <a:rPr kumimoji="0" lang="ru-RU" b="1" spc="-38" dirty="0" smtClean="0">
                <a:latin typeface="Arial" panose="020B0604020202020204" pitchFamily="34" charset="0"/>
                <a:ea typeface="Arial" charset="0"/>
              </a:rPr>
              <a:t>ТС «Пятерочка» </a:t>
            </a:r>
            <a:r>
              <a:rPr kumimoji="0" lang="ru-RU" b="1" spc="-38" dirty="0">
                <a:latin typeface="Arial" panose="020B0604020202020204" pitchFamily="34" charset="0"/>
                <a:ea typeface="Arial" charset="0"/>
              </a:rPr>
              <a:t>в </a:t>
            </a:r>
            <a:r>
              <a:rPr kumimoji="0" lang="ru-RU" b="1" spc="-38" dirty="0" smtClean="0">
                <a:latin typeface="Arial" panose="020B0604020202020204" pitchFamily="34" charset="0"/>
                <a:ea typeface="Arial" charset="0"/>
              </a:rPr>
              <a:t>РТО   – </a:t>
            </a:r>
            <a:endParaRPr kumimoji="0" lang="ru-RU" b="1" spc="-38" dirty="0">
              <a:latin typeface="Arial" panose="020B0604020202020204" pitchFamily="34" charset="0"/>
              <a:ea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5174" y="670274"/>
            <a:ext cx="144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kumimoji="0" lang="ru-RU" alt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26 %</a:t>
            </a:r>
            <a:endParaRPr kumimoji="0" lang="ru-RU" alt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object 5"/>
          <p:cNvSpPr>
            <a:spLocks noGrp="1"/>
          </p:cNvSpPr>
          <p:nvPr>
            <p:ph type="title"/>
          </p:nvPr>
        </p:nvSpPr>
        <p:spPr bwMode="auto">
          <a:xfrm>
            <a:off x="1091223" y="513312"/>
            <a:ext cx="8013361" cy="359073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162849" algn="l" defTabSz="247746" eaLnBrk="1" hangingPunct="1">
              <a:lnSpc>
                <a:spcPts val="2783"/>
              </a:lnSpc>
            </a:pPr>
            <a:r>
              <a:rPr kumimoji="0" lang="ru-RU" altLang="ru-RU" sz="2800" kern="1200" spc="-38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  <a:endParaRPr kumimoji="0" lang="ru-RU" altLang="ru-RU" sz="2800" kern="1200" spc="-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53117" y="357368"/>
            <a:ext cx="2127809" cy="128240"/>
            <a:chOff x="3257550" y="998538"/>
            <a:chExt cx="4356100" cy="350034"/>
          </a:xfrm>
        </p:grpSpPr>
        <p:sp>
          <p:nvSpPr>
            <p:cNvPr id="8199" name="object 7"/>
            <p:cNvSpPr>
              <a:spLocks/>
            </p:cNvSpPr>
            <p:nvPr/>
          </p:nvSpPr>
          <p:spPr bwMode="auto">
            <a:xfrm>
              <a:off x="3257550" y="1041400"/>
              <a:ext cx="165100" cy="92075"/>
            </a:xfrm>
            <a:custGeom>
              <a:avLst/>
              <a:gdLst>
                <a:gd name="T0" fmla="*/ 100373 w 165100"/>
                <a:gd name="T1" fmla="*/ 0 h 91440"/>
                <a:gd name="T2" fmla="*/ 0 w 165100"/>
                <a:gd name="T3" fmla="*/ 0 h 91440"/>
                <a:gd name="T4" fmla="*/ 64615 w 165100"/>
                <a:gd name="T5" fmla="*/ 104148 h 91440"/>
                <a:gd name="T6" fmla="*/ 164926 w 165100"/>
                <a:gd name="T7" fmla="*/ 104148 h 91440"/>
                <a:gd name="T8" fmla="*/ 100373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100373" y="0"/>
                  </a:moveTo>
                  <a:lnTo>
                    <a:pt x="0" y="0"/>
                  </a:lnTo>
                  <a:lnTo>
                    <a:pt x="64615" y="91316"/>
                  </a:lnTo>
                  <a:lnTo>
                    <a:pt x="164926" y="91316"/>
                  </a:lnTo>
                  <a:lnTo>
                    <a:pt x="100373" y="0"/>
                  </a:lnTo>
                  <a:close/>
                </a:path>
              </a:pathLst>
            </a:custGeom>
            <a:solidFill>
              <a:srgbClr val="F26C2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00" name="object 8"/>
            <p:cNvSpPr>
              <a:spLocks/>
            </p:cNvSpPr>
            <p:nvPr/>
          </p:nvSpPr>
          <p:spPr bwMode="auto">
            <a:xfrm>
              <a:off x="3257550" y="1133475"/>
              <a:ext cx="165100" cy="90488"/>
            </a:xfrm>
            <a:custGeom>
              <a:avLst/>
              <a:gdLst>
                <a:gd name="T0" fmla="*/ 64594 w 165100"/>
                <a:gd name="T1" fmla="*/ 0 h 91440"/>
                <a:gd name="T2" fmla="*/ 0 w 165100"/>
                <a:gd name="T3" fmla="*/ 74841 h 91440"/>
                <a:gd name="T4" fmla="*/ 100373 w 165100"/>
                <a:gd name="T5" fmla="*/ 74841 h 91440"/>
                <a:gd name="T6" fmla="*/ 164916 w 165100"/>
                <a:gd name="T7" fmla="*/ 10 h 91440"/>
                <a:gd name="T8" fmla="*/ 64594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64594" y="0"/>
                  </a:moveTo>
                  <a:lnTo>
                    <a:pt x="0" y="91306"/>
                  </a:lnTo>
                  <a:lnTo>
                    <a:pt x="100373" y="91306"/>
                  </a:lnTo>
                  <a:lnTo>
                    <a:pt x="164916" y="10"/>
                  </a:lnTo>
                  <a:lnTo>
                    <a:pt x="64594" y="0"/>
                  </a:lnTo>
                  <a:close/>
                </a:path>
              </a:pathLst>
            </a:custGeom>
            <a:solidFill>
              <a:srgbClr val="EF4E2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9" name="object 15"/>
            <p:cNvSpPr txBox="1">
              <a:spLocks noChangeArrowheads="1"/>
            </p:cNvSpPr>
            <p:nvPr/>
          </p:nvSpPr>
          <p:spPr bwMode="auto">
            <a:xfrm>
              <a:off x="3584575" y="998538"/>
              <a:ext cx="4029075" cy="35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6204">
                <a:lnSpc>
                  <a:spcPts val="1026"/>
                </a:lnSpc>
              </a:pPr>
              <a:r>
                <a:rPr kumimoji="0" lang="ru-RU" altLang="ru-RU" sz="800" dirty="0">
                  <a:solidFill>
                    <a:srgbClr val="636363"/>
                  </a:solidFill>
                  <a:latin typeface="Arial" pitchFamily="34" charset="0"/>
                </a:rPr>
                <a:t>Х5 RETAIL GROUP СЕГОДНЯ</a:t>
              </a:r>
              <a:endParaRPr kumimoji="0" lang="ru-RU" altLang="ru-RU" sz="800" dirty="0">
                <a:latin typeface="Arial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72084" y="3004870"/>
            <a:ext cx="501710" cy="1769382"/>
            <a:chOff x="1265238" y="7654925"/>
            <a:chExt cx="1027112" cy="3826329"/>
          </a:xfrm>
        </p:grpSpPr>
        <p:sp>
          <p:nvSpPr>
            <p:cNvPr id="61" name="object 6"/>
            <p:cNvSpPr>
              <a:spLocks/>
            </p:cNvSpPr>
            <p:nvPr/>
          </p:nvSpPr>
          <p:spPr bwMode="auto">
            <a:xfrm>
              <a:off x="1265238" y="10561638"/>
              <a:ext cx="1027112" cy="0"/>
            </a:xfrm>
            <a:custGeom>
              <a:avLst/>
              <a:gdLst>
                <a:gd name="T0" fmla="*/ 0 w 1027430"/>
                <a:gd name="T1" fmla="*/ 1020836 w 10274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27430">
                  <a:moveTo>
                    <a:pt x="0" y="0"/>
                  </a:moveTo>
                  <a:lnTo>
                    <a:pt x="1026858" y="0"/>
                  </a:lnTo>
                </a:path>
              </a:pathLst>
            </a:custGeom>
            <a:noFill/>
            <a:ln w="15706">
              <a:solidFill>
                <a:srgbClr val="38383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62" name="Изображение 10" descr="link_3 logo 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050" y="7654925"/>
              <a:ext cx="8540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4" name="Группа 63"/>
            <p:cNvGrpSpPr>
              <a:grpSpLocks noChangeAspect="1"/>
            </p:cNvGrpSpPr>
            <p:nvPr/>
          </p:nvGrpSpPr>
          <p:grpSpPr>
            <a:xfrm>
              <a:off x="1276696" y="10914905"/>
              <a:ext cx="989172" cy="566349"/>
              <a:chOff x="9702945" y="9448837"/>
              <a:chExt cx="2020739" cy="1156981"/>
            </a:xfrm>
          </p:grpSpPr>
          <p:sp>
            <p:nvSpPr>
              <p:cNvPr id="65" name="Freeform 10"/>
              <p:cNvSpPr>
                <a:spLocks/>
              </p:cNvSpPr>
              <p:nvPr/>
            </p:nvSpPr>
            <p:spPr bwMode="auto">
              <a:xfrm>
                <a:off x="9702945" y="9448837"/>
                <a:ext cx="761471" cy="1156981"/>
              </a:xfrm>
              <a:custGeom>
                <a:avLst/>
                <a:gdLst>
                  <a:gd name="T0" fmla="*/ 310 w 670"/>
                  <a:gd name="T1" fmla="*/ 0 h 1018"/>
                  <a:gd name="T2" fmla="*/ 0 w 670"/>
                  <a:gd name="T3" fmla="*/ 0 h 1018"/>
                  <a:gd name="T4" fmla="*/ 360 w 670"/>
                  <a:gd name="T5" fmla="*/ 508 h 1018"/>
                  <a:gd name="T6" fmla="*/ 0 w 670"/>
                  <a:gd name="T7" fmla="*/ 1018 h 1018"/>
                  <a:gd name="T8" fmla="*/ 310 w 670"/>
                  <a:gd name="T9" fmla="*/ 1018 h 1018"/>
                  <a:gd name="T10" fmla="*/ 670 w 670"/>
                  <a:gd name="T11" fmla="*/ 508 h 1018"/>
                  <a:gd name="T12" fmla="*/ 310 w 670"/>
                  <a:gd name="T13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1018">
                    <a:moveTo>
                      <a:pt x="310" y="0"/>
                    </a:moveTo>
                    <a:lnTo>
                      <a:pt x="0" y="0"/>
                    </a:lnTo>
                    <a:lnTo>
                      <a:pt x="360" y="508"/>
                    </a:lnTo>
                    <a:lnTo>
                      <a:pt x="0" y="1018"/>
                    </a:lnTo>
                    <a:lnTo>
                      <a:pt x="310" y="1018"/>
                    </a:lnTo>
                    <a:lnTo>
                      <a:pt x="670" y="508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16"/>
              <p:cNvSpPr>
                <a:spLocks/>
              </p:cNvSpPr>
              <p:nvPr/>
            </p:nvSpPr>
            <p:spPr bwMode="auto">
              <a:xfrm>
                <a:off x="11196337" y="9687507"/>
                <a:ext cx="527347" cy="722829"/>
              </a:xfrm>
              <a:custGeom>
                <a:avLst/>
                <a:gdLst>
                  <a:gd name="T0" fmla="*/ 414 w 464"/>
                  <a:gd name="T1" fmla="*/ 262 h 636"/>
                  <a:gd name="T2" fmla="*/ 386 w 464"/>
                  <a:gd name="T3" fmla="*/ 236 h 636"/>
                  <a:gd name="T4" fmla="*/ 354 w 464"/>
                  <a:gd name="T5" fmla="*/ 218 h 636"/>
                  <a:gd name="T6" fmla="*/ 336 w 464"/>
                  <a:gd name="T7" fmla="*/ 210 h 636"/>
                  <a:gd name="T8" fmla="*/ 294 w 464"/>
                  <a:gd name="T9" fmla="*/ 202 h 636"/>
                  <a:gd name="T10" fmla="*/ 272 w 464"/>
                  <a:gd name="T11" fmla="*/ 200 h 636"/>
                  <a:gd name="T12" fmla="*/ 236 w 464"/>
                  <a:gd name="T13" fmla="*/ 204 h 636"/>
                  <a:gd name="T14" fmla="*/ 204 w 464"/>
                  <a:gd name="T15" fmla="*/ 212 h 636"/>
                  <a:gd name="T16" fmla="*/ 190 w 464"/>
                  <a:gd name="T17" fmla="*/ 218 h 636"/>
                  <a:gd name="T18" fmla="*/ 162 w 464"/>
                  <a:gd name="T19" fmla="*/ 236 h 636"/>
                  <a:gd name="T20" fmla="*/ 148 w 464"/>
                  <a:gd name="T21" fmla="*/ 246 h 636"/>
                  <a:gd name="T22" fmla="*/ 430 w 464"/>
                  <a:gd name="T23" fmla="*/ 104 h 636"/>
                  <a:gd name="T24" fmla="*/ 82 w 464"/>
                  <a:gd name="T25" fmla="*/ 0 h 636"/>
                  <a:gd name="T26" fmla="*/ 134 w 464"/>
                  <a:gd name="T27" fmla="*/ 346 h 636"/>
                  <a:gd name="T28" fmla="*/ 144 w 464"/>
                  <a:gd name="T29" fmla="*/ 334 h 636"/>
                  <a:gd name="T30" fmla="*/ 164 w 464"/>
                  <a:gd name="T31" fmla="*/ 314 h 636"/>
                  <a:gd name="T32" fmla="*/ 174 w 464"/>
                  <a:gd name="T33" fmla="*/ 308 h 636"/>
                  <a:gd name="T34" fmla="*/ 200 w 464"/>
                  <a:gd name="T35" fmla="*/ 298 h 636"/>
                  <a:gd name="T36" fmla="*/ 230 w 464"/>
                  <a:gd name="T37" fmla="*/ 296 h 636"/>
                  <a:gd name="T38" fmla="*/ 254 w 464"/>
                  <a:gd name="T39" fmla="*/ 298 h 636"/>
                  <a:gd name="T40" fmla="*/ 276 w 464"/>
                  <a:gd name="T41" fmla="*/ 304 h 636"/>
                  <a:gd name="T42" fmla="*/ 294 w 464"/>
                  <a:gd name="T43" fmla="*/ 316 h 636"/>
                  <a:gd name="T44" fmla="*/ 310 w 464"/>
                  <a:gd name="T45" fmla="*/ 330 h 636"/>
                  <a:gd name="T46" fmla="*/ 330 w 464"/>
                  <a:gd name="T47" fmla="*/ 366 h 636"/>
                  <a:gd name="T48" fmla="*/ 336 w 464"/>
                  <a:gd name="T49" fmla="*/ 388 h 636"/>
                  <a:gd name="T50" fmla="*/ 338 w 464"/>
                  <a:gd name="T51" fmla="*/ 412 h 636"/>
                  <a:gd name="T52" fmla="*/ 330 w 464"/>
                  <a:gd name="T53" fmla="*/ 456 h 636"/>
                  <a:gd name="T54" fmla="*/ 322 w 464"/>
                  <a:gd name="T55" fmla="*/ 478 h 636"/>
                  <a:gd name="T56" fmla="*/ 308 w 464"/>
                  <a:gd name="T57" fmla="*/ 496 h 636"/>
                  <a:gd name="T58" fmla="*/ 274 w 464"/>
                  <a:gd name="T59" fmla="*/ 522 h 636"/>
                  <a:gd name="T60" fmla="*/ 264 w 464"/>
                  <a:gd name="T61" fmla="*/ 526 h 636"/>
                  <a:gd name="T62" fmla="*/ 242 w 464"/>
                  <a:gd name="T63" fmla="*/ 532 h 636"/>
                  <a:gd name="T64" fmla="*/ 230 w 464"/>
                  <a:gd name="T65" fmla="*/ 532 h 636"/>
                  <a:gd name="T66" fmla="*/ 190 w 464"/>
                  <a:gd name="T67" fmla="*/ 526 h 636"/>
                  <a:gd name="T68" fmla="*/ 160 w 464"/>
                  <a:gd name="T69" fmla="*/ 506 h 636"/>
                  <a:gd name="T70" fmla="*/ 148 w 464"/>
                  <a:gd name="T71" fmla="*/ 492 h 636"/>
                  <a:gd name="T72" fmla="*/ 132 w 464"/>
                  <a:gd name="T73" fmla="*/ 458 h 636"/>
                  <a:gd name="T74" fmla="*/ 0 w 464"/>
                  <a:gd name="T75" fmla="*/ 438 h 636"/>
                  <a:gd name="T76" fmla="*/ 2 w 464"/>
                  <a:gd name="T77" fmla="*/ 462 h 636"/>
                  <a:gd name="T78" fmla="*/ 12 w 464"/>
                  <a:gd name="T79" fmla="*/ 506 h 636"/>
                  <a:gd name="T80" fmla="*/ 20 w 464"/>
                  <a:gd name="T81" fmla="*/ 524 h 636"/>
                  <a:gd name="T82" fmla="*/ 44 w 464"/>
                  <a:gd name="T83" fmla="*/ 558 h 636"/>
                  <a:gd name="T84" fmla="*/ 72 w 464"/>
                  <a:gd name="T85" fmla="*/ 586 h 636"/>
                  <a:gd name="T86" fmla="*/ 88 w 464"/>
                  <a:gd name="T87" fmla="*/ 598 h 636"/>
                  <a:gd name="T88" fmla="*/ 126 w 464"/>
                  <a:gd name="T89" fmla="*/ 616 h 636"/>
                  <a:gd name="T90" fmla="*/ 146 w 464"/>
                  <a:gd name="T91" fmla="*/ 624 h 636"/>
                  <a:gd name="T92" fmla="*/ 188 w 464"/>
                  <a:gd name="T93" fmla="*/ 632 h 636"/>
                  <a:gd name="T94" fmla="*/ 232 w 464"/>
                  <a:gd name="T95" fmla="*/ 636 h 636"/>
                  <a:gd name="T96" fmla="*/ 256 w 464"/>
                  <a:gd name="T97" fmla="*/ 634 h 636"/>
                  <a:gd name="T98" fmla="*/ 300 w 464"/>
                  <a:gd name="T99" fmla="*/ 626 h 636"/>
                  <a:gd name="T100" fmla="*/ 322 w 464"/>
                  <a:gd name="T101" fmla="*/ 620 h 636"/>
                  <a:gd name="T102" fmla="*/ 362 w 464"/>
                  <a:gd name="T103" fmla="*/ 600 h 636"/>
                  <a:gd name="T104" fmla="*/ 396 w 464"/>
                  <a:gd name="T105" fmla="*/ 574 h 636"/>
                  <a:gd name="T106" fmla="*/ 410 w 464"/>
                  <a:gd name="T107" fmla="*/ 558 h 636"/>
                  <a:gd name="T108" fmla="*/ 436 w 464"/>
                  <a:gd name="T109" fmla="*/ 522 h 636"/>
                  <a:gd name="T110" fmla="*/ 446 w 464"/>
                  <a:gd name="T111" fmla="*/ 502 h 636"/>
                  <a:gd name="T112" fmla="*/ 460 w 464"/>
                  <a:gd name="T113" fmla="*/ 458 h 636"/>
                  <a:gd name="T114" fmla="*/ 464 w 464"/>
                  <a:gd name="T115" fmla="*/ 412 h 636"/>
                  <a:gd name="T116" fmla="*/ 464 w 464"/>
                  <a:gd name="T117" fmla="*/ 390 h 636"/>
                  <a:gd name="T118" fmla="*/ 458 w 464"/>
                  <a:gd name="T119" fmla="*/ 350 h 636"/>
                  <a:gd name="T120" fmla="*/ 452 w 464"/>
                  <a:gd name="T121" fmla="*/ 330 h 636"/>
                  <a:gd name="T122" fmla="*/ 436 w 464"/>
                  <a:gd name="T123" fmla="*/ 294 h 636"/>
                  <a:gd name="T124" fmla="*/ 414 w 464"/>
                  <a:gd name="T125" fmla="*/ 26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4" h="636">
                    <a:moveTo>
                      <a:pt x="414" y="262"/>
                    </a:moveTo>
                    <a:lnTo>
                      <a:pt x="414" y="262"/>
                    </a:lnTo>
                    <a:lnTo>
                      <a:pt x="402" y="248"/>
                    </a:lnTo>
                    <a:lnTo>
                      <a:pt x="386" y="236"/>
                    </a:lnTo>
                    <a:lnTo>
                      <a:pt x="370" y="226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36" y="210"/>
                    </a:lnTo>
                    <a:lnTo>
                      <a:pt x="316" y="204"/>
                    </a:lnTo>
                    <a:lnTo>
                      <a:pt x="294" y="202"/>
                    </a:lnTo>
                    <a:lnTo>
                      <a:pt x="272" y="200"/>
                    </a:lnTo>
                    <a:lnTo>
                      <a:pt x="272" y="200"/>
                    </a:lnTo>
                    <a:lnTo>
                      <a:pt x="254" y="200"/>
                    </a:lnTo>
                    <a:lnTo>
                      <a:pt x="236" y="204"/>
                    </a:lnTo>
                    <a:lnTo>
                      <a:pt x="220" y="206"/>
                    </a:lnTo>
                    <a:lnTo>
                      <a:pt x="204" y="212"/>
                    </a:lnTo>
                    <a:lnTo>
                      <a:pt x="204" y="212"/>
                    </a:lnTo>
                    <a:lnTo>
                      <a:pt x="190" y="218"/>
                    </a:lnTo>
                    <a:lnTo>
                      <a:pt x="176" y="226"/>
                    </a:lnTo>
                    <a:lnTo>
                      <a:pt x="162" y="236"/>
                    </a:lnTo>
                    <a:lnTo>
                      <a:pt x="150" y="248"/>
                    </a:lnTo>
                    <a:lnTo>
                      <a:pt x="148" y="246"/>
                    </a:lnTo>
                    <a:lnTo>
                      <a:pt x="172" y="104"/>
                    </a:lnTo>
                    <a:lnTo>
                      <a:pt x="430" y="104"/>
                    </a:lnTo>
                    <a:lnTo>
                      <a:pt x="430" y="0"/>
                    </a:lnTo>
                    <a:lnTo>
                      <a:pt x="82" y="0"/>
                    </a:lnTo>
                    <a:lnTo>
                      <a:pt x="20" y="346"/>
                    </a:lnTo>
                    <a:lnTo>
                      <a:pt x="134" y="346"/>
                    </a:lnTo>
                    <a:lnTo>
                      <a:pt x="134" y="346"/>
                    </a:lnTo>
                    <a:lnTo>
                      <a:pt x="144" y="334"/>
                    </a:lnTo>
                    <a:lnTo>
                      <a:pt x="154" y="324"/>
                    </a:lnTo>
                    <a:lnTo>
                      <a:pt x="164" y="314"/>
                    </a:lnTo>
                    <a:lnTo>
                      <a:pt x="174" y="308"/>
                    </a:lnTo>
                    <a:lnTo>
                      <a:pt x="174" y="308"/>
                    </a:lnTo>
                    <a:lnTo>
                      <a:pt x="186" y="302"/>
                    </a:lnTo>
                    <a:lnTo>
                      <a:pt x="200" y="298"/>
                    </a:lnTo>
                    <a:lnTo>
                      <a:pt x="214" y="296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54" y="298"/>
                    </a:lnTo>
                    <a:lnTo>
                      <a:pt x="266" y="300"/>
                    </a:lnTo>
                    <a:lnTo>
                      <a:pt x="276" y="304"/>
                    </a:lnTo>
                    <a:lnTo>
                      <a:pt x="276" y="304"/>
                    </a:lnTo>
                    <a:lnTo>
                      <a:pt x="294" y="316"/>
                    </a:lnTo>
                    <a:lnTo>
                      <a:pt x="310" y="330"/>
                    </a:lnTo>
                    <a:lnTo>
                      <a:pt x="310" y="330"/>
                    </a:lnTo>
                    <a:lnTo>
                      <a:pt x="322" y="346"/>
                    </a:lnTo>
                    <a:lnTo>
                      <a:pt x="330" y="366"/>
                    </a:lnTo>
                    <a:lnTo>
                      <a:pt x="330" y="366"/>
                    </a:lnTo>
                    <a:lnTo>
                      <a:pt x="336" y="388"/>
                    </a:lnTo>
                    <a:lnTo>
                      <a:pt x="338" y="412"/>
                    </a:lnTo>
                    <a:lnTo>
                      <a:pt x="338" y="412"/>
                    </a:lnTo>
                    <a:lnTo>
                      <a:pt x="336" y="434"/>
                    </a:lnTo>
                    <a:lnTo>
                      <a:pt x="330" y="456"/>
                    </a:lnTo>
                    <a:lnTo>
                      <a:pt x="330" y="456"/>
                    </a:lnTo>
                    <a:lnTo>
                      <a:pt x="322" y="478"/>
                    </a:lnTo>
                    <a:lnTo>
                      <a:pt x="308" y="496"/>
                    </a:lnTo>
                    <a:lnTo>
                      <a:pt x="308" y="496"/>
                    </a:lnTo>
                    <a:lnTo>
                      <a:pt x="294" y="510"/>
                    </a:lnTo>
                    <a:lnTo>
                      <a:pt x="274" y="522"/>
                    </a:lnTo>
                    <a:lnTo>
                      <a:pt x="274" y="522"/>
                    </a:lnTo>
                    <a:lnTo>
                      <a:pt x="264" y="526"/>
                    </a:lnTo>
                    <a:lnTo>
                      <a:pt x="254" y="530"/>
                    </a:lnTo>
                    <a:lnTo>
                      <a:pt x="242" y="532"/>
                    </a:lnTo>
                    <a:lnTo>
                      <a:pt x="230" y="532"/>
                    </a:lnTo>
                    <a:lnTo>
                      <a:pt x="230" y="532"/>
                    </a:lnTo>
                    <a:lnTo>
                      <a:pt x="210" y="530"/>
                    </a:lnTo>
                    <a:lnTo>
                      <a:pt x="190" y="526"/>
                    </a:lnTo>
                    <a:lnTo>
                      <a:pt x="174" y="518"/>
                    </a:lnTo>
                    <a:lnTo>
                      <a:pt x="160" y="506"/>
                    </a:lnTo>
                    <a:lnTo>
                      <a:pt x="160" y="506"/>
                    </a:lnTo>
                    <a:lnTo>
                      <a:pt x="148" y="492"/>
                    </a:lnTo>
                    <a:lnTo>
                      <a:pt x="138" y="476"/>
                    </a:lnTo>
                    <a:lnTo>
                      <a:pt x="132" y="458"/>
                    </a:lnTo>
                    <a:lnTo>
                      <a:pt x="128" y="438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2"/>
                    </a:lnTo>
                    <a:lnTo>
                      <a:pt x="6" y="484"/>
                    </a:lnTo>
                    <a:lnTo>
                      <a:pt x="12" y="506"/>
                    </a:lnTo>
                    <a:lnTo>
                      <a:pt x="20" y="524"/>
                    </a:lnTo>
                    <a:lnTo>
                      <a:pt x="20" y="524"/>
                    </a:lnTo>
                    <a:lnTo>
                      <a:pt x="32" y="542"/>
                    </a:lnTo>
                    <a:lnTo>
                      <a:pt x="44" y="558"/>
                    </a:lnTo>
                    <a:lnTo>
                      <a:pt x="56" y="572"/>
                    </a:lnTo>
                    <a:lnTo>
                      <a:pt x="72" y="586"/>
                    </a:lnTo>
                    <a:lnTo>
                      <a:pt x="72" y="586"/>
                    </a:lnTo>
                    <a:lnTo>
                      <a:pt x="88" y="598"/>
                    </a:lnTo>
                    <a:lnTo>
                      <a:pt x="106" y="608"/>
                    </a:lnTo>
                    <a:lnTo>
                      <a:pt x="126" y="616"/>
                    </a:lnTo>
                    <a:lnTo>
                      <a:pt x="146" y="624"/>
                    </a:lnTo>
                    <a:lnTo>
                      <a:pt x="146" y="624"/>
                    </a:lnTo>
                    <a:lnTo>
                      <a:pt x="166" y="628"/>
                    </a:lnTo>
                    <a:lnTo>
                      <a:pt x="188" y="632"/>
                    </a:lnTo>
                    <a:lnTo>
                      <a:pt x="210" y="634"/>
                    </a:lnTo>
                    <a:lnTo>
                      <a:pt x="232" y="636"/>
                    </a:lnTo>
                    <a:lnTo>
                      <a:pt x="232" y="636"/>
                    </a:lnTo>
                    <a:lnTo>
                      <a:pt x="256" y="634"/>
                    </a:lnTo>
                    <a:lnTo>
                      <a:pt x="278" y="632"/>
                    </a:lnTo>
                    <a:lnTo>
                      <a:pt x="300" y="626"/>
                    </a:lnTo>
                    <a:lnTo>
                      <a:pt x="322" y="620"/>
                    </a:lnTo>
                    <a:lnTo>
                      <a:pt x="322" y="620"/>
                    </a:lnTo>
                    <a:lnTo>
                      <a:pt x="342" y="610"/>
                    </a:lnTo>
                    <a:lnTo>
                      <a:pt x="362" y="600"/>
                    </a:lnTo>
                    <a:lnTo>
                      <a:pt x="378" y="588"/>
                    </a:lnTo>
                    <a:lnTo>
                      <a:pt x="396" y="574"/>
                    </a:lnTo>
                    <a:lnTo>
                      <a:pt x="396" y="574"/>
                    </a:lnTo>
                    <a:lnTo>
                      <a:pt x="410" y="558"/>
                    </a:lnTo>
                    <a:lnTo>
                      <a:pt x="424" y="540"/>
                    </a:lnTo>
                    <a:lnTo>
                      <a:pt x="436" y="522"/>
                    </a:lnTo>
                    <a:lnTo>
                      <a:pt x="446" y="502"/>
                    </a:lnTo>
                    <a:lnTo>
                      <a:pt x="446" y="502"/>
                    </a:lnTo>
                    <a:lnTo>
                      <a:pt x="454" y="480"/>
                    </a:lnTo>
                    <a:lnTo>
                      <a:pt x="460" y="458"/>
                    </a:lnTo>
                    <a:lnTo>
                      <a:pt x="464" y="436"/>
                    </a:lnTo>
                    <a:lnTo>
                      <a:pt x="464" y="412"/>
                    </a:lnTo>
                    <a:lnTo>
                      <a:pt x="464" y="412"/>
                    </a:lnTo>
                    <a:lnTo>
                      <a:pt x="464" y="390"/>
                    </a:lnTo>
                    <a:lnTo>
                      <a:pt x="462" y="370"/>
                    </a:lnTo>
                    <a:lnTo>
                      <a:pt x="458" y="350"/>
                    </a:lnTo>
                    <a:lnTo>
                      <a:pt x="452" y="330"/>
                    </a:lnTo>
                    <a:lnTo>
                      <a:pt x="452" y="330"/>
                    </a:lnTo>
                    <a:lnTo>
                      <a:pt x="444" y="310"/>
                    </a:lnTo>
                    <a:lnTo>
                      <a:pt x="436" y="294"/>
                    </a:lnTo>
                    <a:lnTo>
                      <a:pt x="426" y="278"/>
                    </a:lnTo>
                    <a:lnTo>
                      <a:pt x="414" y="262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10509877" y="9687507"/>
                <a:ext cx="675095" cy="711464"/>
              </a:xfrm>
              <a:custGeom>
                <a:avLst/>
                <a:gdLst>
                  <a:gd name="T0" fmla="*/ 578 w 594"/>
                  <a:gd name="T1" fmla="*/ 0 h 626"/>
                  <a:gd name="T2" fmla="*/ 426 w 594"/>
                  <a:gd name="T3" fmla="*/ 0 h 626"/>
                  <a:gd name="T4" fmla="*/ 300 w 594"/>
                  <a:gd name="T5" fmla="*/ 200 h 626"/>
                  <a:gd name="T6" fmla="*/ 176 w 594"/>
                  <a:gd name="T7" fmla="*/ 0 h 626"/>
                  <a:gd name="T8" fmla="*/ 16 w 594"/>
                  <a:gd name="T9" fmla="*/ 0 h 626"/>
                  <a:gd name="T10" fmla="*/ 218 w 594"/>
                  <a:gd name="T11" fmla="*/ 298 h 626"/>
                  <a:gd name="T12" fmla="*/ 0 w 594"/>
                  <a:gd name="T13" fmla="*/ 626 h 626"/>
                  <a:gd name="T14" fmla="*/ 154 w 594"/>
                  <a:gd name="T15" fmla="*/ 626 h 626"/>
                  <a:gd name="T16" fmla="*/ 294 w 594"/>
                  <a:gd name="T17" fmla="*/ 410 h 626"/>
                  <a:gd name="T18" fmla="*/ 430 w 594"/>
                  <a:gd name="T19" fmla="*/ 626 h 626"/>
                  <a:gd name="T20" fmla="*/ 594 w 594"/>
                  <a:gd name="T21" fmla="*/ 626 h 626"/>
                  <a:gd name="T22" fmla="*/ 376 w 594"/>
                  <a:gd name="T23" fmla="*/ 300 h 626"/>
                  <a:gd name="T24" fmla="*/ 578 w 594"/>
                  <a:gd name="T2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4" h="626">
                    <a:moveTo>
                      <a:pt x="578" y="0"/>
                    </a:moveTo>
                    <a:lnTo>
                      <a:pt x="426" y="0"/>
                    </a:lnTo>
                    <a:lnTo>
                      <a:pt x="300" y="200"/>
                    </a:lnTo>
                    <a:lnTo>
                      <a:pt x="176" y="0"/>
                    </a:lnTo>
                    <a:lnTo>
                      <a:pt x="16" y="0"/>
                    </a:lnTo>
                    <a:lnTo>
                      <a:pt x="218" y="298"/>
                    </a:lnTo>
                    <a:lnTo>
                      <a:pt x="0" y="626"/>
                    </a:lnTo>
                    <a:lnTo>
                      <a:pt x="154" y="626"/>
                    </a:lnTo>
                    <a:lnTo>
                      <a:pt x="294" y="410"/>
                    </a:lnTo>
                    <a:lnTo>
                      <a:pt x="430" y="626"/>
                    </a:lnTo>
                    <a:lnTo>
                      <a:pt x="594" y="626"/>
                    </a:lnTo>
                    <a:lnTo>
                      <a:pt x="376" y="300"/>
                    </a:lnTo>
                    <a:lnTo>
                      <a:pt x="578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9" name="Группа 88"/>
          <p:cNvGrpSpPr/>
          <p:nvPr/>
        </p:nvGrpSpPr>
        <p:grpSpPr>
          <a:xfrm>
            <a:off x="367955" y="361950"/>
            <a:ext cx="602300" cy="463520"/>
            <a:chOff x="367955" y="483298"/>
            <a:chExt cx="602300" cy="463520"/>
          </a:xfrm>
        </p:grpSpPr>
        <p:sp>
          <p:nvSpPr>
            <p:cNvPr id="90" name="object 18"/>
            <p:cNvSpPr txBox="1"/>
            <p:nvPr/>
          </p:nvSpPr>
          <p:spPr bwMode="auto">
            <a:xfrm>
              <a:off x="367955" y="483298"/>
              <a:ext cx="442001" cy="43088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62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 dirty="0" smtClean="0">
                  <a:latin typeface="Arial"/>
                  <a:cs typeface="Arial"/>
                </a:rPr>
                <a:t>0</a:t>
              </a:r>
              <a:r>
                <a:rPr kumimoji="0" lang="ru-RU" sz="2800" b="1" dirty="0">
                  <a:latin typeface="Arial"/>
                  <a:cs typeface="Arial"/>
                </a:rPr>
                <a:t>6</a:t>
              </a:r>
              <a:endParaRPr kumimoji="0" sz="2800" dirty="0">
                <a:latin typeface="Arial"/>
                <a:cs typeface="Arial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 rot="2779512">
              <a:off x="663901" y="637697"/>
              <a:ext cx="193957" cy="41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 bwMode="auto">
            <a:xfrm rot="362505" flipV="1">
              <a:off x="545081" y="606582"/>
              <a:ext cx="322583" cy="3402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Объект 2"/>
          <p:cNvSpPr txBox="1">
            <a:spLocks/>
          </p:cNvSpPr>
          <p:nvPr/>
        </p:nvSpPr>
        <p:spPr>
          <a:xfrm>
            <a:off x="797811" y="940454"/>
            <a:ext cx="8211103" cy="4145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У поставщиков есть возможность воспользоваться сервисом отправки коммерческого предложения для дальнейшего сотрудничества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  Х5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Retail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Group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через сайт компании х5.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Поставщик заполняет форму прямо на сайте:</a:t>
            </a:r>
            <a:r>
              <a:rPr kumimoji="0" lang="en-US" sz="29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http://www.x5.ru/ru/partners/goods/kp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Коммерческое предложение попадает ответственному сотруднику закупки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на рассмотрение и принятие решения по данному коммерческому предложению 15 рабочих дней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результатам рассмотрения на электронный адрес отправителя будет направлено письмо, извещающее о принятом решении (подробности указываются в письме с принятым решением).</a:t>
            </a:r>
            <a:b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Если по вашему вопросу будет принято положительное решение, дальнейшие контакты будут осуществляться, через сотрудника коммерческого подразделения, направившего вам ответ, в котором будет содержаться необходимая вам контактная информация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Back Office </a:t>
            </a: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Группа по работе с КП</a:t>
            </a: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lvl="0" indent="0" algn="r" fontAlgn="auto">
              <a:spcAft>
                <a:spcPts val="0"/>
              </a:spcAft>
              <a:buNone/>
              <a:defRPr/>
            </a:pPr>
            <a:r>
              <a:rPr kumimoji="0" lang="ru-RU" b="1" dirty="0" smtClean="0">
                <a:solidFill>
                  <a:sysClr val="windowText" lastClr="000000"/>
                </a:solidFill>
              </a:rPr>
              <a:t>Оценка </a:t>
            </a:r>
            <a:endParaRPr kumimoji="0" lang="ru-RU" b="1" dirty="0">
              <a:solidFill>
                <a:sysClr val="windowText" lastClr="000000"/>
              </a:solidFill>
            </a:endParaRPr>
          </a:p>
          <a:p>
            <a:pPr marL="0" lvl="0" indent="0" algn="r" fontAlgn="auto">
              <a:spcAft>
                <a:spcPts val="0"/>
              </a:spcAft>
              <a:buNone/>
              <a:defRPr/>
            </a:pPr>
            <a:r>
              <a:rPr kumimoji="0" lang="ru-RU" b="1" dirty="0">
                <a:solidFill>
                  <a:sysClr val="windowText" lastClr="000000"/>
                </a:solidFill>
              </a:rPr>
              <a:t>коммерческого предложения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097161"/>
              </p:ext>
            </p:extLst>
          </p:nvPr>
        </p:nvGraphicFramePr>
        <p:xfrm>
          <a:off x="3048001" y="3435891"/>
          <a:ext cx="2743200" cy="1583331"/>
        </p:xfrm>
        <a:graphic>
          <a:graphicData uri="http://schemas.openxmlformats.org/presentationml/2006/ole">
            <p:oleObj spid="_x0000_s1035" name="Visio" r:id="rId4" imgW="8236620" imgH="4791165" progId="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078966" y="3849804"/>
            <a:ext cx="26358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kumimoji="0" lang="ru-RU" altLang="ru-RU" sz="1500" b="1" dirty="0">
                <a:solidFill>
                  <a:sysClr val="windowText" lastClr="000000"/>
                </a:solidFill>
                <a:latin typeface="Arial" pitchFamily="34" charset="0"/>
              </a:rPr>
              <a:t>Создание </a:t>
            </a:r>
          </a:p>
          <a:p>
            <a:pPr>
              <a:spcBef>
                <a:spcPts val="0"/>
              </a:spcBef>
            </a:pPr>
            <a:r>
              <a:rPr kumimoji="0" lang="ru-RU" altLang="ru-RU" sz="1500" b="1" dirty="0">
                <a:solidFill>
                  <a:sysClr val="windowText" lastClr="000000"/>
                </a:solidFill>
                <a:latin typeface="Arial" pitchFamily="34" charset="0"/>
              </a:rPr>
              <a:t>коммерческого </a:t>
            </a:r>
          </a:p>
          <a:p>
            <a:pPr>
              <a:spcBef>
                <a:spcPts val="0"/>
              </a:spcBef>
            </a:pPr>
            <a:r>
              <a:rPr kumimoji="0" lang="ru-RU" altLang="ru-RU" sz="1500" b="1" dirty="0">
                <a:solidFill>
                  <a:sysClr val="windowText" lastClr="000000"/>
                </a:solidFill>
                <a:latin typeface="Arial" pitchFamily="34" charset="0"/>
              </a:rPr>
              <a:t>предложения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652120" y="1563172"/>
            <a:ext cx="3442094" cy="1754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eaLnBrk="0" hangingPunct="0"/>
            <a:r>
              <a:rPr kumimoji="0" lang="ru-RU" dirty="0" smtClean="0">
                <a:solidFill>
                  <a:srgbClr val="FFFFFF"/>
                </a:solidFill>
              </a:rPr>
              <a:t>Ни</a:t>
            </a:r>
            <a:endParaRPr kumimoji="0" lang="ru-RU" dirty="0">
              <a:solidFill>
                <a:srgbClr val="FFFF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95486"/>
            <a:ext cx="5792400" cy="5994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kumimoji="0" lang="ru-RU" sz="2400" b="1" dirty="0" smtClean="0">
                <a:latin typeface="Arial" pitchFamily="34" charset="0"/>
                <a:ea typeface="SimSun" pitchFamily="2" charset="-122"/>
              </a:rPr>
              <a:t>Собственная торговая марка</a:t>
            </a:r>
            <a:endParaRPr kumimoji="0" lang="en-US" sz="2400" b="1" dirty="0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" name="Picture 10" descr="https://encrypted-tbn0.gstatic.com/images?q=tbn:ANd9GcSUbdp0VaA_N5pnqvPZdaIvzAhIF4p64HEJxRI4VVuz-biwCntWW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69" y="1106839"/>
            <a:ext cx="979391" cy="6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1652" y="1106837"/>
            <a:ext cx="4050449" cy="923330"/>
          </a:xfrm>
          <a:prstGeom prst="rect">
            <a:avLst/>
          </a:prstGeom>
          <a:solidFill>
            <a:srgbClr val="C2E49C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just" defTabSz="449263" eaLnBrk="0" hangingPunct="0">
              <a:lnSpc>
                <a:spcPct val="150000"/>
              </a:lnSpc>
            </a:pP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Отсутствие затрат производителя на маркетинг, </a:t>
            </a:r>
            <a:r>
              <a:rPr kumimoji="0" lang="en-US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ATL</a:t>
            </a: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 и</a:t>
            </a:r>
            <a:r>
              <a:rPr kumimoji="0" lang="en-US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 BTL</a:t>
            </a: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 продвижение , что позволяет продукцию СТМ предлагать по </a:t>
            </a:r>
            <a:r>
              <a:rPr kumimoji="0" lang="ru-RU" sz="1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SimSun" pitchFamily="2" charset="-122"/>
                <a:cs typeface="+mn-cs"/>
              </a:rPr>
              <a:t>более выгодной полочной цене</a:t>
            </a:r>
            <a:endParaRPr kumimoji="0" lang="ru-RU" sz="12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Book Antiqua" panose="02040602050305030304" pitchFamily="18" charset="0"/>
              <a:ea typeface="SimSun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357" y="1798243"/>
            <a:ext cx="4266638" cy="923330"/>
          </a:xfrm>
          <a:prstGeom prst="rect">
            <a:avLst/>
          </a:prstGeom>
          <a:solidFill>
            <a:srgbClr val="C2E49C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just" defTabSz="449263" eaLnBrk="0" hangingPunct="0">
              <a:lnSpc>
                <a:spcPct val="150000"/>
              </a:lnSpc>
            </a:pP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Полный контроль всей цепочки производства и поставки продукции. Это позволяет Сети выступать </a:t>
            </a:r>
            <a:r>
              <a:rPr kumimoji="0" lang="ru-RU" sz="1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SimSun" pitchFamily="2" charset="-122"/>
                <a:cs typeface="+mn-cs"/>
              </a:rPr>
              <a:t>гарантом качества  </a:t>
            </a:r>
            <a:r>
              <a:rPr kumimoji="0" lang="ru-RU" sz="1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SimSun" pitchFamily="2" charset="-122"/>
                <a:cs typeface="+mn-cs"/>
              </a:rPr>
              <a:t>и безопасности    продукции  </a:t>
            </a: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на полке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958" y="2490741"/>
            <a:ext cx="4227142" cy="923330"/>
          </a:xfrm>
          <a:prstGeom prst="rect">
            <a:avLst/>
          </a:prstGeom>
          <a:solidFill>
            <a:srgbClr val="C2E49C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just" defTabSz="449263" eaLnBrk="0" hangingPunct="0">
              <a:lnSpc>
                <a:spcPct val="150000"/>
              </a:lnSpc>
            </a:pP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Внедрение современных технологий упаковки (</a:t>
            </a:r>
            <a:r>
              <a:rPr kumimoji="0" lang="en-US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SRP)</a:t>
            </a: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, 100% владение интеллектуальным активом позволяет</a:t>
            </a:r>
            <a:r>
              <a:rPr kumimoji="0" lang="en-US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 </a:t>
            </a: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продукции СТМ снизить операционные затраты</a:t>
            </a:r>
          </a:p>
        </p:txBody>
      </p:sp>
      <p:pic>
        <p:nvPicPr>
          <p:cNvPr id="8" name="Picture 21" descr="http://seminar.tn.ru/upload/iblock/fa7/%D0%BA%D0%B0%D1%87%D0%B5%D1%81%D1%82%D0%B2%D0%BE%20100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018" y="1916929"/>
            <a:ext cx="693171" cy="51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https://encrypted-tbn0.gstatic.com/images?q=tbn:ANd9GcQibaag7q7x8dLWO9zw0UpsdFVxQr-O_yPFtO2q9q0rsXZ5eewPp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99" y="2592004"/>
            <a:ext cx="637717" cy="52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2" descr="http://nakonesto.ru/wp-content/uploads/2012/10/usp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017" y="3638369"/>
            <a:ext cx="1835958" cy="6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0826" y="3165816"/>
            <a:ext cx="4276170" cy="1477328"/>
          </a:xfrm>
          <a:prstGeom prst="rect">
            <a:avLst/>
          </a:prstGeom>
          <a:solidFill>
            <a:srgbClr val="C2E49C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just" defTabSz="449263" eaLnBrk="0" hangingPunct="0">
              <a:lnSpc>
                <a:spcPct val="150000"/>
              </a:lnSpc>
            </a:pP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Продукт СТМ можно найти лишь в магазинах Компании, он создан под конкретный </a:t>
            </a:r>
            <a:r>
              <a:rPr kumimoji="0" lang="en-US" sz="1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shoper’s</a:t>
            </a:r>
            <a:r>
              <a:rPr kumimoji="0" lang="en-US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 profile</a:t>
            </a: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 – потребителя нашего магазина. Тем самым продукты СТМ </a:t>
            </a:r>
            <a:r>
              <a:rPr kumimoji="0" lang="ru-RU" sz="1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SimSun" pitchFamily="2" charset="-122"/>
                <a:cs typeface="+mn-cs"/>
              </a:rPr>
              <a:t>уникальны</a:t>
            </a: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 по сути, что является еще одним </a:t>
            </a:r>
            <a:r>
              <a:rPr kumimoji="0" lang="ru-RU" sz="1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SimSun" pitchFamily="2" charset="-122"/>
                <a:cs typeface="+mn-cs"/>
              </a:rPr>
              <a:t>якорем лояльности </a:t>
            </a:r>
            <a:r>
              <a:rPr kumimoji="0"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 charset="-122"/>
                <a:cs typeface="+mn-cs"/>
              </a:rPr>
              <a:t>потребителей</a:t>
            </a:r>
          </a:p>
        </p:txBody>
      </p:sp>
      <p:pic>
        <p:nvPicPr>
          <p:cNvPr id="12" name="Picture 5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906" y="1031863"/>
            <a:ext cx="630070" cy="5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07215" y="1158539"/>
            <a:ext cx="223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eaLnBrk="0" hangingPunct="0"/>
            <a:r>
              <a:rPr kumimoji="0" lang="ru-RU" dirty="0" smtClean="0">
                <a:solidFill>
                  <a:srgbClr val="000000"/>
                </a:solidFill>
                <a:ea typeface="SimSun" pitchFamily="2" charset="-122"/>
                <a:cs typeface="+mn-cs"/>
              </a:rPr>
              <a:t>Товары первой цены</a:t>
            </a:r>
            <a:endParaRPr kumimoji="0" lang="ru-RU" dirty="0">
              <a:solidFill>
                <a:srgbClr val="000000"/>
              </a:solidFill>
              <a:ea typeface="SimSun" pitchFamily="2" charset="-122"/>
              <a:cs typeface="+mn-cs"/>
            </a:endParaRPr>
          </a:p>
        </p:txBody>
      </p:sp>
      <p:pic>
        <p:nvPicPr>
          <p:cNvPr id="14" name="Picture 8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215" y="1596926"/>
            <a:ext cx="744346" cy="42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7603" y="1620614"/>
            <a:ext cx="616872" cy="419147"/>
          </a:xfrm>
          <a:prstGeom prst="rect">
            <a:avLst/>
          </a:prstGeom>
        </p:spPr>
      </p:pic>
      <p:pic>
        <p:nvPicPr>
          <p:cNvPr id="16" name="Picture 6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292" y="2343671"/>
            <a:ext cx="727386" cy="3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3222" y="2312691"/>
            <a:ext cx="545309" cy="408982"/>
          </a:xfrm>
          <a:prstGeom prst="rect">
            <a:avLst/>
          </a:prstGeom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906" y="2085361"/>
            <a:ext cx="1023943" cy="22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234" y="1916929"/>
            <a:ext cx="542888" cy="43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16" descr="C:\Users\Artyem.Mamonov\Documents\Мои документы\Отчеты\Презентация Саше\ФОТО\Логотипы\Logos-all_Artboard 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681" y="2234847"/>
            <a:ext cx="746237" cy="5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113" y="1623070"/>
            <a:ext cx="601004" cy="29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757" y="1615310"/>
            <a:ext cx="477948" cy="3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947" y="2794525"/>
            <a:ext cx="1351061" cy="19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434" y="2234848"/>
            <a:ext cx="915461" cy="4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510" y="2720184"/>
            <a:ext cx="632850" cy="2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0281" y="1860555"/>
            <a:ext cx="549227" cy="3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67355" y="2720182"/>
            <a:ext cx="1325538" cy="344588"/>
          </a:xfrm>
          <a:prstGeom prst="rect">
            <a:avLst/>
          </a:prstGeom>
        </p:spPr>
      </p:pic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927" y="1997713"/>
            <a:ext cx="1025922" cy="2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072225" y="3027316"/>
            <a:ext cx="71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eaLnBrk="0" hangingPunct="0"/>
            <a:r>
              <a:rPr kumimoji="0" lang="ru-RU" dirty="0" smtClean="0">
                <a:solidFill>
                  <a:srgbClr val="FFFFFF"/>
                </a:solidFill>
                <a:ea typeface="SimSun" pitchFamily="2" charset="-122"/>
                <a:cs typeface="+mn-cs"/>
              </a:rPr>
              <a:t>НЦС+</a:t>
            </a:r>
            <a:endParaRPr kumimoji="0" lang="ru-RU" dirty="0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4344" y="3595710"/>
            <a:ext cx="601412" cy="36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603" y="3705877"/>
            <a:ext cx="586885" cy="30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426" y="3646564"/>
            <a:ext cx="755417" cy="31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067" y="4245937"/>
            <a:ext cx="792111" cy="29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8869" y="4389634"/>
            <a:ext cx="1060700" cy="22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536" y="3975906"/>
            <a:ext cx="1104974" cy="3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182291" y="4287162"/>
            <a:ext cx="807481" cy="359992"/>
          </a:xfrm>
          <a:prstGeom prst="rect">
            <a:avLst/>
          </a:prstGeom>
        </p:spPr>
      </p:pic>
      <p:pic>
        <p:nvPicPr>
          <p:cNvPr id="37" name="Picture 250" descr="C:\Users\Artyem.Mamonov\Documents\Мои документы\Отчеты\Презентация Саше\ФОТО\Логотипы\Logos-all_Artboard 13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173" y="3256861"/>
            <a:ext cx="642865" cy="4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22" descr="C:\Users\Artyem.Mamonov\Documents\Мои документы\Отчеты\Презентация Саше\ФОТО\Логотипы\Logos-all-0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8869" y="3168560"/>
            <a:ext cx="887120" cy="6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590" y="3357050"/>
            <a:ext cx="563409" cy="18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47" descr="C:\Users\Artyem.Mamonov\Documents\Мои документы\Отчеты\Презентация Саше\ФОТО\Логотипы\Logos-all_Artboard 6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237" y="3190336"/>
            <a:ext cx="756353" cy="56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0" descr="C:\Users\Artyem.Mamonov\Documents\Мои документы\Отчеты\Презентация Саше\ФОТО\Логотипы\Logos-all_Artboard 19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8437" y="3317186"/>
            <a:ext cx="453680" cy="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5" descr="C:\Users\Artyem.Mamonov\Documents\Мои документы\Отчеты\Презентация Саше\ФОТО\Логотипы\Logos-all_Artboard 21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295" y="3678899"/>
            <a:ext cx="457265" cy="3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4" descr="C:\Users\Artyem.Mamonov\Documents\Мои документы\Отчеты\Презентация Саше\ФОТО\Логотипы\Logos-all-19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091" y="3672123"/>
            <a:ext cx="437114" cy="3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1" descr="C:\Users\Artyem.Mamonov\Documents\Мои документы\Отчеты\Презентация Саше\ФОТО\Логотипы\Logos-all-13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2848" y="687160"/>
            <a:ext cx="693171" cy="5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9" descr="C:\Users\Artyem.Mamonov\Documents\Мои документы\Отчеты\Презентация Саше\ФОТО\Логотипы\Logos-all_Artboard 15 copy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926" y="3369883"/>
            <a:ext cx="516954" cy="3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6" descr="C:\Users\Artyem.Mamonov\Documents\Мои документы\Отчеты\Презентация Саше\ФОТО\Логотипы\Logos-all_Artboard 17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100" y="3645955"/>
            <a:ext cx="501190" cy="3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9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099" y="4045351"/>
            <a:ext cx="564934" cy="2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29" descr="C:\Users\Artyem.Mamonov\Documents\Мои документы\Отчеты\Презентация Саше\ФОТО\Логотипы\Logos-all_Artboard 9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557" y="3807308"/>
            <a:ext cx="743301" cy="5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72" descr="C:\Users\Artyem.Mamonov\Documents\Мои документы\Отчеты\Презентация Саше\ФОТО\Логотипы\Logos-all-25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63" y="4178429"/>
            <a:ext cx="570422" cy="4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34" descr="C:\Users\Artyem.Mamonov\Documents\Мои документы\Отчеты\Презентация Саше\ФОТО\Логотипы\Logos-all_Artboard 25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301" y="3929289"/>
            <a:ext cx="538123" cy="4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17" descr="C:\Users\Artyem.Mamonov\Documents\Мои документы\Отчеты\Презентация Саше\ФОТО\Логотипы\Logos-all_Artboard 27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8855" y="3952910"/>
            <a:ext cx="549164" cy="4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1" r="14568" b="11346"/>
          <a:stretch/>
        </p:blipFill>
        <p:spPr>
          <a:xfrm>
            <a:off x="1568077" y="4296421"/>
            <a:ext cx="528648" cy="30982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761" y="4212182"/>
            <a:ext cx="591299" cy="394506"/>
          </a:xfrm>
          <a:prstGeom prst="rect">
            <a:avLst/>
          </a:prstGeom>
        </p:spPr>
      </p:pic>
      <p:pic>
        <p:nvPicPr>
          <p:cNvPr id="54" name="Picture 2" descr="BF20F285-FD14-4A37-AB33-A470E1B84AC8"/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0" t="12833" r="8950" b="12371"/>
          <a:stretch/>
        </p:blipFill>
        <p:spPr bwMode="auto">
          <a:xfrm>
            <a:off x="2276745" y="4313445"/>
            <a:ext cx="826082" cy="29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/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3444" y="4271435"/>
            <a:ext cx="538209" cy="375719"/>
          </a:xfrm>
          <a:prstGeom prst="rect">
            <a:avLst/>
          </a:prstGeom>
        </p:spPr>
      </p:pic>
      <p:pic>
        <p:nvPicPr>
          <p:cNvPr id="56" name="Picture 72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562" y="4272697"/>
            <a:ext cx="1076418" cy="3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73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0507" y="753329"/>
            <a:ext cx="595896" cy="40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91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288" y="4349076"/>
            <a:ext cx="1044212" cy="43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95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997" y="3183238"/>
            <a:ext cx="873190" cy="4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0" y="767627"/>
            <a:ext cx="9184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126" lvl="1" indent="-233237" defTabSz="449263" eaLnBrk="0" hangingPunct="0">
              <a:spcBef>
                <a:spcPts val="20"/>
              </a:spcBef>
              <a:buClr>
                <a:srgbClr val="404040"/>
              </a:buClr>
              <a:buSzPct val="100000"/>
            </a:pPr>
            <a:r>
              <a:rPr kumimoji="0" lang="ru-RU" sz="1200" dirty="0" smtClean="0">
                <a:solidFill>
                  <a:srgbClr val="FF0000"/>
                </a:solidFill>
                <a:ea typeface="SimSun" pitchFamily="2" charset="-122"/>
                <a:cs typeface="Calibri" pitchFamily="34" charset="0"/>
              </a:rPr>
              <a:t>Центральный отдел СТМ/ТПЦ продолжает разрабатывать</a:t>
            </a:r>
            <a:r>
              <a:rPr kumimoji="0" lang="en-US" sz="1200" dirty="0" smtClean="0">
                <a:solidFill>
                  <a:srgbClr val="FF0000"/>
                </a:solidFill>
                <a:ea typeface="SimSun" pitchFamily="2" charset="-122"/>
                <a:cs typeface="Calibri" pitchFamily="34" charset="0"/>
              </a:rPr>
              <a:t> </a:t>
            </a:r>
            <a:r>
              <a:rPr kumimoji="0" lang="ru-RU" sz="1200" dirty="0" smtClean="0">
                <a:solidFill>
                  <a:srgbClr val="FF0000"/>
                </a:solidFill>
                <a:ea typeface="SimSun" pitchFamily="2" charset="-122"/>
                <a:cs typeface="Calibri" pitchFamily="34" charset="0"/>
              </a:rPr>
              <a:t>проекты по созданию товаров и брендов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3639742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object 5"/>
          <p:cNvSpPr>
            <a:spLocks noGrp="1"/>
          </p:cNvSpPr>
          <p:nvPr>
            <p:ph type="title"/>
          </p:nvPr>
        </p:nvSpPr>
        <p:spPr bwMode="auto">
          <a:xfrm>
            <a:off x="1091223" y="513312"/>
            <a:ext cx="7443177" cy="359073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162849" algn="l" defTabSz="247746" eaLnBrk="1" hangingPunct="1">
              <a:lnSpc>
                <a:spcPts val="2783"/>
              </a:lnSpc>
            </a:pPr>
            <a:r>
              <a:rPr kumimoji="0" lang="ru-RU" altLang="ru-RU" sz="2800" kern="1200" spc="-38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Партнеры настоящие и будущие</a:t>
            </a:r>
            <a:endParaRPr kumimoji="0" lang="ru-RU" altLang="ru-RU" sz="2800" kern="1200" spc="-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53117" y="357368"/>
            <a:ext cx="2127809" cy="128240"/>
            <a:chOff x="3257550" y="998538"/>
            <a:chExt cx="4356100" cy="350034"/>
          </a:xfrm>
        </p:grpSpPr>
        <p:sp>
          <p:nvSpPr>
            <p:cNvPr id="8199" name="object 7"/>
            <p:cNvSpPr>
              <a:spLocks/>
            </p:cNvSpPr>
            <p:nvPr/>
          </p:nvSpPr>
          <p:spPr bwMode="auto">
            <a:xfrm>
              <a:off x="3257550" y="1041400"/>
              <a:ext cx="165100" cy="92075"/>
            </a:xfrm>
            <a:custGeom>
              <a:avLst/>
              <a:gdLst>
                <a:gd name="T0" fmla="*/ 100373 w 165100"/>
                <a:gd name="T1" fmla="*/ 0 h 91440"/>
                <a:gd name="T2" fmla="*/ 0 w 165100"/>
                <a:gd name="T3" fmla="*/ 0 h 91440"/>
                <a:gd name="T4" fmla="*/ 64615 w 165100"/>
                <a:gd name="T5" fmla="*/ 104148 h 91440"/>
                <a:gd name="T6" fmla="*/ 164926 w 165100"/>
                <a:gd name="T7" fmla="*/ 104148 h 91440"/>
                <a:gd name="T8" fmla="*/ 100373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100373" y="0"/>
                  </a:moveTo>
                  <a:lnTo>
                    <a:pt x="0" y="0"/>
                  </a:lnTo>
                  <a:lnTo>
                    <a:pt x="64615" y="91316"/>
                  </a:lnTo>
                  <a:lnTo>
                    <a:pt x="164926" y="91316"/>
                  </a:lnTo>
                  <a:lnTo>
                    <a:pt x="100373" y="0"/>
                  </a:lnTo>
                  <a:close/>
                </a:path>
              </a:pathLst>
            </a:custGeom>
            <a:solidFill>
              <a:srgbClr val="F26C2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00" name="object 8"/>
            <p:cNvSpPr>
              <a:spLocks/>
            </p:cNvSpPr>
            <p:nvPr/>
          </p:nvSpPr>
          <p:spPr bwMode="auto">
            <a:xfrm>
              <a:off x="3257550" y="1133475"/>
              <a:ext cx="165100" cy="90488"/>
            </a:xfrm>
            <a:custGeom>
              <a:avLst/>
              <a:gdLst>
                <a:gd name="T0" fmla="*/ 64594 w 165100"/>
                <a:gd name="T1" fmla="*/ 0 h 91440"/>
                <a:gd name="T2" fmla="*/ 0 w 165100"/>
                <a:gd name="T3" fmla="*/ 74841 h 91440"/>
                <a:gd name="T4" fmla="*/ 100373 w 165100"/>
                <a:gd name="T5" fmla="*/ 74841 h 91440"/>
                <a:gd name="T6" fmla="*/ 164916 w 165100"/>
                <a:gd name="T7" fmla="*/ 10 h 91440"/>
                <a:gd name="T8" fmla="*/ 64594 w 165100"/>
                <a:gd name="T9" fmla="*/ 0 h 9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91440">
                  <a:moveTo>
                    <a:pt x="64594" y="0"/>
                  </a:moveTo>
                  <a:lnTo>
                    <a:pt x="0" y="91306"/>
                  </a:lnTo>
                  <a:lnTo>
                    <a:pt x="100373" y="91306"/>
                  </a:lnTo>
                  <a:lnTo>
                    <a:pt x="164916" y="10"/>
                  </a:lnTo>
                  <a:lnTo>
                    <a:pt x="64594" y="0"/>
                  </a:lnTo>
                  <a:close/>
                </a:path>
              </a:pathLst>
            </a:custGeom>
            <a:solidFill>
              <a:srgbClr val="EF4E2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9" name="object 15"/>
            <p:cNvSpPr txBox="1">
              <a:spLocks noChangeArrowheads="1"/>
            </p:cNvSpPr>
            <p:nvPr/>
          </p:nvSpPr>
          <p:spPr bwMode="auto">
            <a:xfrm>
              <a:off x="3584575" y="998538"/>
              <a:ext cx="4029075" cy="35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6204">
                <a:lnSpc>
                  <a:spcPts val="1026"/>
                </a:lnSpc>
              </a:pPr>
              <a:r>
                <a:rPr kumimoji="0" lang="ru-RU" altLang="ru-RU" sz="800" dirty="0">
                  <a:solidFill>
                    <a:srgbClr val="636363"/>
                  </a:solidFill>
                  <a:latin typeface="Arial" pitchFamily="34" charset="0"/>
                </a:rPr>
                <a:t>Х5 RETAIL GROUP СЕГОДНЯ</a:t>
              </a:r>
              <a:endParaRPr kumimoji="0" lang="ru-RU" altLang="ru-RU" sz="800" dirty="0">
                <a:latin typeface="Arial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72084" y="3004870"/>
            <a:ext cx="501710" cy="1769382"/>
            <a:chOff x="1265238" y="7654925"/>
            <a:chExt cx="1027112" cy="3826329"/>
          </a:xfrm>
        </p:grpSpPr>
        <p:sp>
          <p:nvSpPr>
            <p:cNvPr id="61" name="object 6"/>
            <p:cNvSpPr>
              <a:spLocks/>
            </p:cNvSpPr>
            <p:nvPr/>
          </p:nvSpPr>
          <p:spPr bwMode="auto">
            <a:xfrm>
              <a:off x="1265238" y="10561638"/>
              <a:ext cx="1027112" cy="0"/>
            </a:xfrm>
            <a:custGeom>
              <a:avLst/>
              <a:gdLst>
                <a:gd name="T0" fmla="*/ 0 w 1027430"/>
                <a:gd name="T1" fmla="*/ 1020836 w 10274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27430">
                  <a:moveTo>
                    <a:pt x="0" y="0"/>
                  </a:moveTo>
                  <a:lnTo>
                    <a:pt x="1026858" y="0"/>
                  </a:lnTo>
                </a:path>
              </a:pathLst>
            </a:custGeom>
            <a:noFill/>
            <a:ln w="15706">
              <a:solidFill>
                <a:srgbClr val="38383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62" name="Изображение 10" descr="link_3 logo 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050" y="7654925"/>
              <a:ext cx="8540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4" name="Группа 63"/>
            <p:cNvGrpSpPr>
              <a:grpSpLocks noChangeAspect="1"/>
            </p:cNvGrpSpPr>
            <p:nvPr/>
          </p:nvGrpSpPr>
          <p:grpSpPr>
            <a:xfrm>
              <a:off x="1276696" y="10914905"/>
              <a:ext cx="989172" cy="566349"/>
              <a:chOff x="9702945" y="9448837"/>
              <a:chExt cx="2020739" cy="1156981"/>
            </a:xfrm>
          </p:grpSpPr>
          <p:sp>
            <p:nvSpPr>
              <p:cNvPr id="65" name="Freeform 10"/>
              <p:cNvSpPr>
                <a:spLocks/>
              </p:cNvSpPr>
              <p:nvPr/>
            </p:nvSpPr>
            <p:spPr bwMode="auto">
              <a:xfrm>
                <a:off x="9702945" y="9448837"/>
                <a:ext cx="761471" cy="1156981"/>
              </a:xfrm>
              <a:custGeom>
                <a:avLst/>
                <a:gdLst>
                  <a:gd name="T0" fmla="*/ 310 w 670"/>
                  <a:gd name="T1" fmla="*/ 0 h 1018"/>
                  <a:gd name="T2" fmla="*/ 0 w 670"/>
                  <a:gd name="T3" fmla="*/ 0 h 1018"/>
                  <a:gd name="T4" fmla="*/ 360 w 670"/>
                  <a:gd name="T5" fmla="*/ 508 h 1018"/>
                  <a:gd name="T6" fmla="*/ 0 w 670"/>
                  <a:gd name="T7" fmla="*/ 1018 h 1018"/>
                  <a:gd name="T8" fmla="*/ 310 w 670"/>
                  <a:gd name="T9" fmla="*/ 1018 h 1018"/>
                  <a:gd name="T10" fmla="*/ 670 w 670"/>
                  <a:gd name="T11" fmla="*/ 508 h 1018"/>
                  <a:gd name="T12" fmla="*/ 310 w 670"/>
                  <a:gd name="T13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1018">
                    <a:moveTo>
                      <a:pt x="310" y="0"/>
                    </a:moveTo>
                    <a:lnTo>
                      <a:pt x="0" y="0"/>
                    </a:lnTo>
                    <a:lnTo>
                      <a:pt x="360" y="508"/>
                    </a:lnTo>
                    <a:lnTo>
                      <a:pt x="0" y="1018"/>
                    </a:lnTo>
                    <a:lnTo>
                      <a:pt x="310" y="1018"/>
                    </a:lnTo>
                    <a:lnTo>
                      <a:pt x="670" y="508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16"/>
              <p:cNvSpPr>
                <a:spLocks/>
              </p:cNvSpPr>
              <p:nvPr/>
            </p:nvSpPr>
            <p:spPr bwMode="auto">
              <a:xfrm>
                <a:off x="11196337" y="9687507"/>
                <a:ext cx="527347" cy="722829"/>
              </a:xfrm>
              <a:custGeom>
                <a:avLst/>
                <a:gdLst>
                  <a:gd name="T0" fmla="*/ 414 w 464"/>
                  <a:gd name="T1" fmla="*/ 262 h 636"/>
                  <a:gd name="T2" fmla="*/ 386 w 464"/>
                  <a:gd name="T3" fmla="*/ 236 h 636"/>
                  <a:gd name="T4" fmla="*/ 354 w 464"/>
                  <a:gd name="T5" fmla="*/ 218 h 636"/>
                  <a:gd name="T6" fmla="*/ 336 w 464"/>
                  <a:gd name="T7" fmla="*/ 210 h 636"/>
                  <a:gd name="T8" fmla="*/ 294 w 464"/>
                  <a:gd name="T9" fmla="*/ 202 h 636"/>
                  <a:gd name="T10" fmla="*/ 272 w 464"/>
                  <a:gd name="T11" fmla="*/ 200 h 636"/>
                  <a:gd name="T12" fmla="*/ 236 w 464"/>
                  <a:gd name="T13" fmla="*/ 204 h 636"/>
                  <a:gd name="T14" fmla="*/ 204 w 464"/>
                  <a:gd name="T15" fmla="*/ 212 h 636"/>
                  <a:gd name="T16" fmla="*/ 190 w 464"/>
                  <a:gd name="T17" fmla="*/ 218 h 636"/>
                  <a:gd name="T18" fmla="*/ 162 w 464"/>
                  <a:gd name="T19" fmla="*/ 236 h 636"/>
                  <a:gd name="T20" fmla="*/ 148 w 464"/>
                  <a:gd name="T21" fmla="*/ 246 h 636"/>
                  <a:gd name="T22" fmla="*/ 430 w 464"/>
                  <a:gd name="T23" fmla="*/ 104 h 636"/>
                  <a:gd name="T24" fmla="*/ 82 w 464"/>
                  <a:gd name="T25" fmla="*/ 0 h 636"/>
                  <a:gd name="T26" fmla="*/ 134 w 464"/>
                  <a:gd name="T27" fmla="*/ 346 h 636"/>
                  <a:gd name="T28" fmla="*/ 144 w 464"/>
                  <a:gd name="T29" fmla="*/ 334 h 636"/>
                  <a:gd name="T30" fmla="*/ 164 w 464"/>
                  <a:gd name="T31" fmla="*/ 314 h 636"/>
                  <a:gd name="T32" fmla="*/ 174 w 464"/>
                  <a:gd name="T33" fmla="*/ 308 h 636"/>
                  <a:gd name="T34" fmla="*/ 200 w 464"/>
                  <a:gd name="T35" fmla="*/ 298 h 636"/>
                  <a:gd name="T36" fmla="*/ 230 w 464"/>
                  <a:gd name="T37" fmla="*/ 296 h 636"/>
                  <a:gd name="T38" fmla="*/ 254 w 464"/>
                  <a:gd name="T39" fmla="*/ 298 h 636"/>
                  <a:gd name="T40" fmla="*/ 276 w 464"/>
                  <a:gd name="T41" fmla="*/ 304 h 636"/>
                  <a:gd name="T42" fmla="*/ 294 w 464"/>
                  <a:gd name="T43" fmla="*/ 316 h 636"/>
                  <a:gd name="T44" fmla="*/ 310 w 464"/>
                  <a:gd name="T45" fmla="*/ 330 h 636"/>
                  <a:gd name="T46" fmla="*/ 330 w 464"/>
                  <a:gd name="T47" fmla="*/ 366 h 636"/>
                  <a:gd name="T48" fmla="*/ 336 w 464"/>
                  <a:gd name="T49" fmla="*/ 388 h 636"/>
                  <a:gd name="T50" fmla="*/ 338 w 464"/>
                  <a:gd name="T51" fmla="*/ 412 h 636"/>
                  <a:gd name="T52" fmla="*/ 330 w 464"/>
                  <a:gd name="T53" fmla="*/ 456 h 636"/>
                  <a:gd name="T54" fmla="*/ 322 w 464"/>
                  <a:gd name="T55" fmla="*/ 478 h 636"/>
                  <a:gd name="T56" fmla="*/ 308 w 464"/>
                  <a:gd name="T57" fmla="*/ 496 h 636"/>
                  <a:gd name="T58" fmla="*/ 274 w 464"/>
                  <a:gd name="T59" fmla="*/ 522 h 636"/>
                  <a:gd name="T60" fmla="*/ 264 w 464"/>
                  <a:gd name="T61" fmla="*/ 526 h 636"/>
                  <a:gd name="T62" fmla="*/ 242 w 464"/>
                  <a:gd name="T63" fmla="*/ 532 h 636"/>
                  <a:gd name="T64" fmla="*/ 230 w 464"/>
                  <a:gd name="T65" fmla="*/ 532 h 636"/>
                  <a:gd name="T66" fmla="*/ 190 w 464"/>
                  <a:gd name="T67" fmla="*/ 526 h 636"/>
                  <a:gd name="T68" fmla="*/ 160 w 464"/>
                  <a:gd name="T69" fmla="*/ 506 h 636"/>
                  <a:gd name="T70" fmla="*/ 148 w 464"/>
                  <a:gd name="T71" fmla="*/ 492 h 636"/>
                  <a:gd name="T72" fmla="*/ 132 w 464"/>
                  <a:gd name="T73" fmla="*/ 458 h 636"/>
                  <a:gd name="T74" fmla="*/ 0 w 464"/>
                  <a:gd name="T75" fmla="*/ 438 h 636"/>
                  <a:gd name="T76" fmla="*/ 2 w 464"/>
                  <a:gd name="T77" fmla="*/ 462 h 636"/>
                  <a:gd name="T78" fmla="*/ 12 w 464"/>
                  <a:gd name="T79" fmla="*/ 506 h 636"/>
                  <a:gd name="T80" fmla="*/ 20 w 464"/>
                  <a:gd name="T81" fmla="*/ 524 h 636"/>
                  <a:gd name="T82" fmla="*/ 44 w 464"/>
                  <a:gd name="T83" fmla="*/ 558 h 636"/>
                  <a:gd name="T84" fmla="*/ 72 w 464"/>
                  <a:gd name="T85" fmla="*/ 586 h 636"/>
                  <a:gd name="T86" fmla="*/ 88 w 464"/>
                  <a:gd name="T87" fmla="*/ 598 h 636"/>
                  <a:gd name="T88" fmla="*/ 126 w 464"/>
                  <a:gd name="T89" fmla="*/ 616 h 636"/>
                  <a:gd name="T90" fmla="*/ 146 w 464"/>
                  <a:gd name="T91" fmla="*/ 624 h 636"/>
                  <a:gd name="T92" fmla="*/ 188 w 464"/>
                  <a:gd name="T93" fmla="*/ 632 h 636"/>
                  <a:gd name="T94" fmla="*/ 232 w 464"/>
                  <a:gd name="T95" fmla="*/ 636 h 636"/>
                  <a:gd name="T96" fmla="*/ 256 w 464"/>
                  <a:gd name="T97" fmla="*/ 634 h 636"/>
                  <a:gd name="T98" fmla="*/ 300 w 464"/>
                  <a:gd name="T99" fmla="*/ 626 h 636"/>
                  <a:gd name="T100" fmla="*/ 322 w 464"/>
                  <a:gd name="T101" fmla="*/ 620 h 636"/>
                  <a:gd name="T102" fmla="*/ 362 w 464"/>
                  <a:gd name="T103" fmla="*/ 600 h 636"/>
                  <a:gd name="T104" fmla="*/ 396 w 464"/>
                  <a:gd name="T105" fmla="*/ 574 h 636"/>
                  <a:gd name="T106" fmla="*/ 410 w 464"/>
                  <a:gd name="T107" fmla="*/ 558 h 636"/>
                  <a:gd name="T108" fmla="*/ 436 w 464"/>
                  <a:gd name="T109" fmla="*/ 522 h 636"/>
                  <a:gd name="T110" fmla="*/ 446 w 464"/>
                  <a:gd name="T111" fmla="*/ 502 h 636"/>
                  <a:gd name="T112" fmla="*/ 460 w 464"/>
                  <a:gd name="T113" fmla="*/ 458 h 636"/>
                  <a:gd name="T114" fmla="*/ 464 w 464"/>
                  <a:gd name="T115" fmla="*/ 412 h 636"/>
                  <a:gd name="T116" fmla="*/ 464 w 464"/>
                  <a:gd name="T117" fmla="*/ 390 h 636"/>
                  <a:gd name="T118" fmla="*/ 458 w 464"/>
                  <a:gd name="T119" fmla="*/ 350 h 636"/>
                  <a:gd name="T120" fmla="*/ 452 w 464"/>
                  <a:gd name="T121" fmla="*/ 330 h 636"/>
                  <a:gd name="T122" fmla="*/ 436 w 464"/>
                  <a:gd name="T123" fmla="*/ 294 h 636"/>
                  <a:gd name="T124" fmla="*/ 414 w 464"/>
                  <a:gd name="T125" fmla="*/ 26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4" h="636">
                    <a:moveTo>
                      <a:pt x="414" y="262"/>
                    </a:moveTo>
                    <a:lnTo>
                      <a:pt x="414" y="262"/>
                    </a:lnTo>
                    <a:lnTo>
                      <a:pt x="402" y="248"/>
                    </a:lnTo>
                    <a:lnTo>
                      <a:pt x="386" y="236"/>
                    </a:lnTo>
                    <a:lnTo>
                      <a:pt x="370" y="226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36" y="210"/>
                    </a:lnTo>
                    <a:lnTo>
                      <a:pt x="316" y="204"/>
                    </a:lnTo>
                    <a:lnTo>
                      <a:pt x="294" y="202"/>
                    </a:lnTo>
                    <a:lnTo>
                      <a:pt x="272" y="200"/>
                    </a:lnTo>
                    <a:lnTo>
                      <a:pt x="272" y="200"/>
                    </a:lnTo>
                    <a:lnTo>
                      <a:pt x="254" y="200"/>
                    </a:lnTo>
                    <a:lnTo>
                      <a:pt x="236" y="204"/>
                    </a:lnTo>
                    <a:lnTo>
                      <a:pt x="220" y="206"/>
                    </a:lnTo>
                    <a:lnTo>
                      <a:pt x="204" y="212"/>
                    </a:lnTo>
                    <a:lnTo>
                      <a:pt x="204" y="212"/>
                    </a:lnTo>
                    <a:lnTo>
                      <a:pt x="190" y="218"/>
                    </a:lnTo>
                    <a:lnTo>
                      <a:pt x="176" y="226"/>
                    </a:lnTo>
                    <a:lnTo>
                      <a:pt x="162" y="236"/>
                    </a:lnTo>
                    <a:lnTo>
                      <a:pt x="150" y="248"/>
                    </a:lnTo>
                    <a:lnTo>
                      <a:pt x="148" y="246"/>
                    </a:lnTo>
                    <a:lnTo>
                      <a:pt x="172" y="104"/>
                    </a:lnTo>
                    <a:lnTo>
                      <a:pt x="430" y="104"/>
                    </a:lnTo>
                    <a:lnTo>
                      <a:pt x="430" y="0"/>
                    </a:lnTo>
                    <a:lnTo>
                      <a:pt x="82" y="0"/>
                    </a:lnTo>
                    <a:lnTo>
                      <a:pt x="20" y="346"/>
                    </a:lnTo>
                    <a:lnTo>
                      <a:pt x="134" y="346"/>
                    </a:lnTo>
                    <a:lnTo>
                      <a:pt x="134" y="346"/>
                    </a:lnTo>
                    <a:lnTo>
                      <a:pt x="144" y="334"/>
                    </a:lnTo>
                    <a:lnTo>
                      <a:pt x="154" y="324"/>
                    </a:lnTo>
                    <a:lnTo>
                      <a:pt x="164" y="314"/>
                    </a:lnTo>
                    <a:lnTo>
                      <a:pt x="174" y="308"/>
                    </a:lnTo>
                    <a:lnTo>
                      <a:pt x="174" y="308"/>
                    </a:lnTo>
                    <a:lnTo>
                      <a:pt x="186" y="302"/>
                    </a:lnTo>
                    <a:lnTo>
                      <a:pt x="200" y="298"/>
                    </a:lnTo>
                    <a:lnTo>
                      <a:pt x="214" y="296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54" y="298"/>
                    </a:lnTo>
                    <a:lnTo>
                      <a:pt x="266" y="300"/>
                    </a:lnTo>
                    <a:lnTo>
                      <a:pt x="276" y="304"/>
                    </a:lnTo>
                    <a:lnTo>
                      <a:pt x="276" y="304"/>
                    </a:lnTo>
                    <a:lnTo>
                      <a:pt x="294" y="316"/>
                    </a:lnTo>
                    <a:lnTo>
                      <a:pt x="310" y="330"/>
                    </a:lnTo>
                    <a:lnTo>
                      <a:pt x="310" y="330"/>
                    </a:lnTo>
                    <a:lnTo>
                      <a:pt x="322" y="346"/>
                    </a:lnTo>
                    <a:lnTo>
                      <a:pt x="330" y="366"/>
                    </a:lnTo>
                    <a:lnTo>
                      <a:pt x="330" y="366"/>
                    </a:lnTo>
                    <a:lnTo>
                      <a:pt x="336" y="388"/>
                    </a:lnTo>
                    <a:lnTo>
                      <a:pt x="338" y="412"/>
                    </a:lnTo>
                    <a:lnTo>
                      <a:pt x="338" y="412"/>
                    </a:lnTo>
                    <a:lnTo>
                      <a:pt x="336" y="434"/>
                    </a:lnTo>
                    <a:lnTo>
                      <a:pt x="330" y="456"/>
                    </a:lnTo>
                    <a:lnTo>
                      <a:pt x="330" y="456"/>
                    </a:lnTo>
                    <a:lnTo>
                      <a:pt x="322" y="478"/>
                    </a:lnTo>
                    <a:lnTo>
                      <a:pt x="308" y="496"/>
                    </a:lnTo>
                    <a:lnTo>
                      <a:pt x="308" y="496"/>
                    </a:lnTo>
                    <a:lnTo>
                      <a:pt x="294" y="510"/>
                    </a:lnTo>
                    <a:lnTo>
                      <a:pt x="274" y="522"/>
                    </a:lnTo>
                    <a:lnTo>
                      <a:pt x="274" y="522"/>
                    </a:lnTo>
                    <a:lnTo>
                      <a:pt x="264" y="526"/>
                    </a:lnTo>
                    <a:lnTo>
                      <a:pt x="254" y="530"/>
                    </a:lnTo>
                    <a:lnTo>
                      <a:pt x="242" y="532"/>
                    </a:lnTo>
                    <a:lnTo>
                      <a:pt x="230" y="532"/>
                    </a:lnTo>
                    <a:lnTo>
                      <a:pt x="230" y="532"/>
                    </a:lnTo>
                    <a:lnTo>
                      <a:pt x="210" y="530"/>
                    </a:lnTo>
                    <a:lnTo>
                      <a:pt x="190" y="526"/>
                    </a:lnTo>
                    <a:lnTo>
                      <a:pt x="174" y="518"/>
                    </a:lnTo>
                    <a:lnTo>
                      <a:pt x="160" y="506"/>
                    </a:lnTo>
                    <a:lnTo>
                      <a:pt x="160" y="506"/>
                    </a:lnTo>
                    <a:lnTo>
                      <a:pt x="148" y="492"/>
                    </a:lnTo>
                    <a:lnTo>
                      <a:pt x="138" y="476"/>
                    </a:lnTo>
                    <a:lnTo>
                      <a:pt x="132" y="458"/>
                    </a:lnTo>
                    <a:lnTo>
                      <a:pt x="128" y="438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2"/>
                    </a:lnTo>
                    <a:lnTo>
                      <a:pt x="6" y="484"/>
                    </a:lnTo>
                    <a:lnTo>
                      <a:pt x="12" y="506"/>
                    </a:lnTo>
                    <a:lnTo>
                      <a:pt x="20" y="524"/>
                    </a:lnTo>
                    <a:lnTo>
                      <a:pt x="20" y="524"/>
                    </a:lnTo>
                    <a:lnTo>
                      <a:pt x="32" y="542"/>
                    </a:lnTo>
                    <a:lnTo>
                      <a:pt x="44" y="558"/>
                    </a:lnTo>
                    <a:lnTo>
                      <a:pt x="56" y="572"/>
                    </a:lnTo>
                    <a:lnTo>
                      <a:pt x="72" y="586"/>
                    </a:lnTo>
                    <a:lnTo>
                      <a:pt x="72" y="586"/>
                    </a:lnTo>
                    <a:lnTo>
                      <a:pt x="88" y="598"/>
                    </a:lnTo>
                    <a:lnTo>
                      <a:pt x="106" y="608"/>
                    </a:lnTo>
                    <a:lnTo>
                      <a:pt x="126" y="616"/>
                    </a:lnTo>
                    <a:lnTo>
                      <a:pt x="146" y="624"/>
                    </a:lnTo>
                    <a:lnTo>
                      <a:pt x="146" y="624"/>
                    </a:lnTo>
                    <a:lnTo>
                      <a:pt x="166" y="628"/>
                    </a:lnTo>
                    <a:lnTo>
                      <a:pt x="188" y="632"/>
                    </a:lnTo>
                    <a:lnTo>
                      <a:pt x="210" y="634"/>
                    </a:lnTo>
                    <a:lnTo>
                      <a:pt x="232" y="636"/>
                    </a:lnTo>
                    <a:lnTo>
                      <a:pt x="232" y="636"/>
                    </a:lnTo>
                    <a:lnTo>
                      <a:pt x="256" y="634"/>
                    </a:lnTo>
                    <a:lnTo>
                      <a:pt x="278" y="632"/>
                    </a:lnTo>
                    <a:lnTo>
                      <a:pt x="300" y="626"/>
                    </a:lnTo>
                    <a:lnTo>
                      <a:pt x="322" y="620"/>
                    </a:lnTo>
                    <a:lnTo>
                      <a:pt x="322" y="620"/>
                    </a:lnTo>
                    <a:lnTo>
                      <a:pt x="342" y="610"/>
                    </a:lnTo>
                    <a:lnTo>
                      <a:pt x="362" y="600"/>
                    </a:lnTo>
                    <a:lnTo>
                      <a:pt x="378" y="588"/>
                    </a:lnTo>
                    <a:lnTo>
                      <a:pt x="396" y="574"/>
                    </a:lnTo>
                    <a:lnTo>
                      <a:pt x="396" y="574"/>
                    </a:lnTo>
                    <a:lnTo>
                      <a:pt x="410" y="558"/>
                    </a:lnTo>
                    <a:lnTo>
                      <a:pt x="424" y="540"/>
                    </a:lnTo>
                    <a:lnTo>
                      <a:pt x="436" y="522"/>
                    </a:lnTo>
                    <a:lnTo>
                      <a:pt x="446" y="502"/>
                    </a:lnTo>
                    <a:lnTo>
                      <a:pt x="446" y="502"/>
                    </a:lnTo>
                    <a:lnTo>
                      <a:pt x="454" y="480"/>
                    </a:lnTo>
                    <a:lnTo>
                      <a:pt x="460" y="458"/>
                    </a:lnTo>
                    <a:lnTo>
                      <a:pt x="464" y="436"/>
                    </a:lnTo>
                    <a:lnTo>
                      <a:pt x="464" y="412"/>
                    </a:lnTo>
                    <a:lnTo>
                      <a:pt x="464" y="412"/>
                    </a:lnTo>
                    <a:lnTo>
                      <a:pt x="464" y="390"/>
                    </a:lnTo>
                    <a:lnTo>
                      <a:pt x="462" y="370"/>
                    </a:lnTo>
                    <a:lnTo>
                      <a:pt x="458" y="350"/>
                    </a:lnTo>
                    <a:lnTo>
                      <a:pt x="452" y="330"/>
                    </a:lnTo>
                    <a:lnTo>
                      <a:pt x="452" y="330"/>
                    </a:lnTo>
                    <a:lnTo>
                      <a:pt x="444" y="310"/>
                    </a:lnTo>
                    <a:lnTo>
                      <a:pt x="436" y="294"/>
                    </a:lnTo>
                    <a:lnTo>
                      <a:pt x="426" y="278"/>
                    </a:lnTo>
                    <a:lnTo>
                      <a:pt x="414" y="262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10509877" y="9687507"/>
                <a:ext cx="675095" cy="711464"/>
              </a:xfrm>
              <a:custGeom>
                <a:avLst/>
                <a:gdLst>
                  <a:gd name="T0" fmla="*/ 578 w 594"/>
                  <a:gd name="T1" fmla="*/ 0 h 626"/>
                  <a:gd name="T2" fmla="*/ 426 w 594"/>
                  <a:gd name="T3" fmla="*/ 0 h 626"/>
                  <a:gd name="T4" fmla="*/ 300 w 594"/>
                  <a:gd name="T5" fmla="*/ 200 h 626"/>
                  <a:gd name="T6" fmla="*/ 176 w 594"/>
                  <a:gd name="T7" fmla="*/ 0 h 626"/>
                  <a:gd name="T8" fmla="*/ 16 w 594"/>
                  <a:gd name="T9" fmla="*/ 0 h 626"/>
                  <a:gd name="T10" fmla="*/ 218 w 594"/>
                  <a:gd name="T11" fmla="*/ 298 h 626"/>
                  <a:gd name="T12" fmla="*/ 0 w 594"/>
                  <a:gd name="T13" fmla="*/ 626 h 626"/>
                  <a:gd name="T14" fmla="*/ 154 w 594"/>
                  <a:gd name="T15" fmla="*/ 626 h 626"/>
                  <a:gd name="T16" fmla="*/ 294 w 594"/>
                  <a:gd name="T17" fmla="*/ 410 h 626"/>
                  <a:gd name="T18" fmla="*/ 430 w 594"/>
                  <a:gd name="T19" fmla="*/ 626 h 626"/>
                  <a:gd name="T20" fmla="*/ 594 w 594"/>
                  <a:gd name="T21" fmla="*/ 626 h 626"/>
                  <a:gd name="T22" fmla="*/ 376 w 594"/>
                  <a:gd name="T23" fmla="*/ 300 h 626"/>
                  <a:gd name="T24" fmla="*/ 578 w 594"/>
                  <a:gd name="T2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4" h="626">
                    <a:moveTo>
                      <a:pt x="578" y="0"/>
                    </a:moveTo>
                    <a:lnTo>
                      <a:pt x="426" y="0"/>
                    </a:lnTo>
                    <a:lnTo>
                      <a:pt x="300" y="200"/>
                    </a:lnTo>
                    <a:lnTo>
                      <a:pt x="176" y="0"/>
                    </a:lnTo>
                    <a:lnTo>
                      <a:pt x="16" y="0"/>
                    </a:lnTo>
                    <a:lnTo>
                      <a:pt x="218" y="298"/>
                    </a:lnTo>
                    <a:lnTo>
                      <a:pt x="0" y="626"/>
                    </a:lnTo>
                    <a:lnTo>
                      <a:pt x="154" y="626"/>
                    </a:lnTo>
                    <a:lnTo>
                      <a:pt x="294" y="410"/>
                    </a:lnTo>
                    <a:lnTo>
                      <a:pt x="430" y="626"/>
                    </a:lnTo>
                    <a:lnTo>
                      <a:pt x="594" y="626"/>
                    </a:lnTo>
                    <a:lnTo>
                      <a:pt x="376" y="300"/>
                    </a:lnTo>
                    <a:lnTo>
                      <a:pt x="578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81848" tIns="40924" rIns="81848" bIns="4092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9" name="Группа 88"/>
          <p:cNvGrpSpPr/>
          <p:nvPr/>
        </p:nvGrpSpPr>
        <p:grpSpPr>
          <a:xfrm>
            <a:off x="367955" y="361950"/>
            <a:ext cx="602300" cy="463520"/>
            <a:chOff x="367955" y="483298"/>
            <a:chExt cx="602300" cy="463520"/>
          </a:xfrm>
        </p:grpSpPr>
        <p:sp>
          <p:nvSpPr>
            <p:cNvPr id="90" name="object 18"/>
            <p:cNvSpPr txBox="1"/>
            <p:nvPr/>
          </p:nvSpPr>
          <p:spPr bwMode="auto">
            <a:xfrm>
              <a:off x="367955" y="483298"/>
              <a:ext cx="442001" cy="43088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62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 dirty="0" smtClean="0">
                  <a:latin typeface="Arial"/>
                  <a:cs typeface="Arial"/>
                </a:rPr>
                <a:t>0</a:t>
              </a:r>
              <a:r>
                <a:rPr kumimoji="0" lang="ru-RU" sz="2800" b="1" dirty="0">
                  <a:latin typeface="Arial"/>
                  <a:cs typeface="Arial"/>
                </a:rPr>
                <a:t>8</a:t>
              </a:r>
              <a:endParaRPr kumimoji="0" sz="2800" dirty="0">
                <a:latin typeface="Arial"/>
                <a:cs typeface="Arial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 rot="2779512">
              <a:off x="663901" y="637697"/>
              <a:ext cx="193957" cy="41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 bwMode="auto">
            <a:xfrm rot="362505" flipV="1">
              <a:off x="545081" y="606582"/>
              <a:ext cx="322583" cy="3402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2" descr="http://www.jimlykins.com/NWLEA/files/pics/helpinghand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12" b="19812"/>
          <a:stretch/>
        </p:blipFill>
        <p:spPr bwMode="auto">
          <a:xfrm>
            <a:off x="1365713" y="1081037"/>
            <a:ext cx="4687888" cy="35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3"/>
          <p:cNvSpPr txBox="1">
            <a:spLocks/>
          </p:cNvSpPr>
          <p:nvPr/>
        </p:nvSpPr>
        <p:spPr bwMode="auto">
          <a:xfrm>
            <a:off x="6172200" y="1809750"/>
            <a:ext cx="2362200" cy="25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67501" indent="-167501" algn="l" rtl="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23338" algn="l" rtl="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446673" algn="l" rtl="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670009" algn="l" rtl="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893344" algn="l" rtl="0" eaLnBrk="0" fontAlgn="base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1116682">
              <a:defRPr>
                <a:latin typeface="+mn-lt"/>
                <a:ea typeface="+mn-ea"/>
                <a:cs typeface="+mn-cs"/>
              </a:defRPr>
            </a:lvl6pPr>
            <a:lvl7pPr marL="1340018">
              <a:defRPr>
                <a:latin typeface="+mn-lt"/>
                <a:ea typeface="+mn-ea"/>
                <a:cs typeface="+mn-cs"/>
              </a:defRPr>
            </a:lvl7pPr>
            <a:lvl8pPr marL="1563354">
              <a:defRPr>
                <a:latin typeface="+mn-lt"/>
                <a:ea typeface="+mn-ea"/>
                <a:cs typeface="+mn-cs"/>
              </a:defRPr>
            </a:lvl8pPr>
            <a:lvl9pPr marL="178669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 smtClean="0">
                <a:solidFill>
                  <a:schemeClr val="bg2"/>
                </a:solidFill>
              </a:rPr>
              <a:t>Спасибо </a:t>
            </a:r>
          </a:p>
          <a:p>
            <a:pPr algn="ctr" defTabSz="914400"/>
            <a:r>
              <a:rPr lang="ru-RU" sz="3600" b="1" kern="0" dirty="0" smtClean="0">
                <a:solidFill>
                  <a:schemeClr val="bg2"/>
                </a:solidFill>
              </a:rPr>
              <a:t>за </a:t>
            </a:r>
          </a:p>
          <a:p>
            <a:pPr algn="ctr" defTabSz="914400"/>
            <a:r>
              <a:rPr lang="ru-RU" sz="3600" b="1" kern="0" dirty="0" smtClean="0">
                <a:solidFill>
                  <a:schemeClr val="bg2"/>
                </a:solidFill>
              </a:rPr>
              <a:t>внимание!</a:t>
            </a:r>
            <a:endParaRPr lang="ru-RU" sz="36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0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Х5 Retail">
      <a:dk1>
        <a:srgbClr val="000000"/>
      </a:dk1>
      <a:lt1>
        <a:srgbClr val="FFFFFF"/>
      </a:lt1>
      <a:dk2>
        <a:srgbClr val="FE5000"/>
      </a:dk2>
      <a:lt2>
        <a:srgbClr val="E61801"/>
      </a:lt2>
      <a:accent1>
        <a:srgbClr val="939598"/>
      </a:accent1>
      <a:accent2>
        <a:srgbClr val="74B92F"/>
      </a:accent2>
      <a:accent3>
        <a:srgbClr val="FBBE77"/>
      </a:accent3>
      <a:accent4>
        <a:srgbClr val="C00000"/>
      </a:accent4>
      <a:accent5>
        <a:srgbClr val="E9F6DC"/>
      </a:accent5>
      <a:accent6>
        <a:srgbClr val="BEE396"/>
      </a:accent6>
      <a:hlink>
        <a:srgbClr val="FFCA08"/>
      </a:hlink>
      <a:folHlink>
        <a:srgbClr val="FFDF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X5_New5">
      <a:dk1>
        <a:srgbClr val="000000"/>
      </a:dk1>
      <a:lt1>
        <a:srgbClr val="FFFFFF"/>
      </a:lt1>
      <a:dk2>
        <a:srgbClr val="E61801"/>
      </a:dk2>
      <a:lt2>
        <a:srgbClr val="78B617"/>
      </a:lt2>
      <a:accent1>
        <a:srgbClr val="28A62A"/>
      </a:accent1>
      <a:accent2>
        <a:srgbClr val="9F0D02"/>
      </a:accent2>
      <a:accent3>
        <a:srgbClr val="D4C425"/>
      </a:accent3>
      <a:accent4>
        <a:srgbClr val="AD6084"/>
      </a:accent4>
      <a:accent5>
        <a:srgbClr val="0094A8"/>
      </a:accent5>
      <a:accent6>
        <a:srgbClr val="32A1CF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2.4.0.63248</Revision>
</Application>
</file>

<file path=customXml/item2.xml><?xml version="1.0" encoding="utf-8"?>
<Application xmlns="http://www.sap.com/cof/ao/powerpoint/application">
  <com.sap.ip.bi.pioneer>
    <Version>4</Version>
    <AAO_Revision>2.4.0.63248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21D7AA84-A4A8-499A-B83A-8E089F1A4633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CA5413E6-44D4-4506-9470-983BAA9D4E56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17879</TotalTime>
  <Words>512</Words>
  <Application>Microsoft Office PowerPoint</Application>
  <PresentationFormat>Экран (16:9)</PresentationFormat>
  <Paragraphs>117</Paragraphs>
  <Slides>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Office Theme</vt:lpstr>
      <vt:lpstr>1_Тема Office</vt:lpstr>
      <vt:lpstr>Visio</vt:lpstr>
      <vt:lpstr>Слайд 1</vt:lpstr>
      <vt:lpstr>Слайд 2</vt:lpstr>
      <vt:lpstr>сентябрь 2014г.  открыт распределительный центр (Аксайский р-н, трасса на Волгодонск)</vt:lpstr>
      <vt:lpstr>Мы нацелены на построение долгосрочных и доверительных отношений с партнерами и поддержку местных производителей</vt:lpstr>
      <vt:lpstr>В фундаменте отношений со всеми партнерами лежит Кодекс  взаимодействия который включает лучшие  добросовестные практики рынка и принципы этичного сотрудничества</vt:lpstr>
      <vt:lpstr>Коммуникации</vt:lpstr>
      <vt:lpstr>Слайд 7</vt:lpstr>
      <vt:lpstr>Партнеры настоящие и будущие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presentation_x5</dc:title>
  <dc:creator>Usova, Nadezhda</dc:creator>
  <cp:lastModifiedBy>Аксаненко</cp:lastModifiedBy>
  <cp:revision>655</cp:revision>
  <cp:lastPrinted>2017-07-03T07:56:01Z</cp:lastPrinted>
  <dcterms:created xsi:type="dcterms:W3CDTF">2016-02-10T08:26:39Z</dcterms:created>
  <dcterms:modified xsi:type="dcterms:W3CDTF">2019-11-22T07:53:25Z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2016-01-29T00:00:00Z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2016-02-10T00:00:00Z</vt:filetime>
  </property>
</Properties>
</file>